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5"/>
  </p:sldMasterIdLst>
  <p:notesMasterIdLst>
    <p:notesMasterId r:id="rId12"/>
  </p:notesMasterIdLst>
  <p:handoutMasterIdLst>
    <p:handoutMasterId r:id="rId13"/>
  </p:handoutMasterIdLst>
  <p:sldIdLst>
    <p:sldId id="256" r:id="rId6"/>
    <p:sldId id="258" r:id="rId7"/>
    <p:sldId id="257" r:id="rId8"/>
    <p:sldId id="261" r:id="rId9"/>
    <p:sldId id="259" r:id="rId10"/>
    <p:sldId id="260" r:id="rId11"/>
  </p:sldIdLst>
  <p:sldSz cx="12188825" cy="6858000"/>
  <p:notesSz cx="6858000" cy="9144000"/>
  <p:custDataLst>
    <p:tags r:id="rId1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3839">
          <p15:clr>
            <a:srgbClr val="A4A3A4"/>
          </p15:clr>
        </p15:guide>
        <p15:guide id="6" orient="horz" pos="2160">
          <p15:clr>
            <a:srgbClr val="A4A3A4"/>
          </p15:clr>
        </p15:guide>
        <p15:guide id="7" pos="3939" userDrawn="1">
          <p15:clr>
            <a:srgbClr val="A4A3A4"/>
          </p15:clr>
        </p15:guide>
        <p15:guide id="8" pos="6623"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64581DE-4142-12FE-F5DE-A9B686D75BD0}" name="Shawna Bird" initials="SB" userId="S::shawna@bluewave.com::c8399127-f156-4b6d-84a8-3718b4d2c3a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nzuto, Luciana" initials="PL" lastIdx="25" clrIdx="0">
    <p:extLst>
      <p:ext uri="{19B8F6BF-5375-455C-9EA6-DF929625EA0E}">
        <p15:presenceInfo xmlns:p15="http://schemas.microsoft.com/office/powerpoint/2012/main" userId="S::luciana.panzuto@hp.com::ca5be0c0-e859-40b6-a69b-f9fb0d8e5ae9" providerId="AD"/>
      </p:ext>
    </p:extLst>
  </p:cmAuthor>
  <p:cmAuthor id="2" name="Jennifer LeBeau" initials="JL" lastIdx="36" clrIdx="1">
    <p:extLst>
      <p:ext uri="{19B8F6BF-5375-455C-9EA6-DF929625EA0E}">
        <p15:presenceInfo xmlns:p15="http://schemas.microsoft.com/office/powerpoint/2012/main" userId="S::jennifer@bluewave.com::f6bd8909-2bd6-4e81-aa58-9be47e081106" providerId="AD"/>
      </p:ext>
    </p:extLst>
  </p:cmAuthor>
  <p:cmAuthor id="3" name="Karen Kamberg" initials="KK" lastIdx="11" clrIdx="2">
    <p:extLst>
      <p:ext uri="{19B8F6BF-5375-455C-9EA6-DF929625EA0E}">
        <p15:presenceInfo xmlns:p15="http://schemas.microsoft.com/office/powerpoint/2012/main" userId="S::karen@bluewave.com::c20f3c9c-c40c-4216-88b2-9882d2d88269" providerId="AD"/>
      </p:ext>
    </p:extLst>
  </p:cmAuthor>
  <p:cmAuthor id="4" name="Sherry Sutton" initials="SS" lastIdx="1" clrIdx="3">
    <p:extLst>
      <p:ext uri="{19B8F6BF-5375-455C-9EA6-DF929625EA0E}">
        <p15:presenceInfo xmlns:p15="http://schemas.microsoft.com/office/powerpoint/2012/main" userId="S::jiahuey@bluewave.com::332e5ed1-ddee-470b-8a5d-de88f4028e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F6D6"/>
    <a:srgbClr val="EAAFE3"/>
    <a:srgbClr val="43679B"/>
    <a:srgbClr val="142341"/>
    <a:srgbClr val="9FFFE7"/>
    <a:srgbClr val="8DADD7"/>
    <a:srgbClr val="007F7D"/>
    <a:srgbClr val="CDDEF5"/>
    <a:srgbClr val="42669B"/>
    <a:srgbClr val="8789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A7FC9-A043-43C6-A5CC-07E38DE77E2A}" v="43" dt="2021-10-01T22:06:51.191"/>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guide pos="3839"/>
        <p:guide orient="horz" pos="2160"/>
        <p:guide pos="3939"/>
        <p:guide pos="6623"/>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t>11/14/2022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t>‹#›</a:t>
            </a:fld>
            <a:endParaRPr lang="en-US"/>
          </a:p>
        </p:txBody>
      </p:sp>
    </p:spTree>
    <p:extLst>
      <p:ext uri="{BB962C8B-B14F-4D97-AF65-F5344CB8AC3E}">
        <p14:creationId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vl1pPr>
          </a:lstStyle>
          <a:p>
            <a:endParaRPr lang="en-US"/>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vl1pPr>
          </a:lstStyle>
          <a:p>
            <a:fld id="{8547E1EE-0039-4797-B978-F453418260D1}" type="slidenum">
              <a:rPr lang="en-US" smtClean="0"/>
              <a:pPr/>
              <a:t>‹#›</a:t>
            </a:fld>
            <a:endParaRPr lang="en-US"/>
          </a:p>
        </p:txBody>
      </p:sp>
    </p:spTree>
    <p:extLst>
      <p:ext uri="{BB962C8B-B14F-4D97-AF65-F5344CB8AC3E}">
        <p14:creationId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mn-lt"/>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mn-lt"/>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mn-lt"/>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with White Title">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88825" cy="6858000"/>
          </a:xfrm>
          <a:solidFill>
            <a:schemeClr val="bg1">
              <a:lumMod val="65000"/>
            </a:schemeClr>
          </a:solidFill>
        </p:spPr>
        <p:txBody>
          <a:bodyPr/>
          <a:lstStyle>
            <a:lvl1pPr marL="0" indent="0">
              <a:buNone/>
              <a:defRPr sz="1600">
                <a:solidFill>
                  <a:schemeClr val="bg1"/>
                </a:solidFill>
              </a:defRPr>
            </a:lvl1pPr>
          </a:lstStyle>
          <a:p>
            <a:r>
              <a:rPr lang="en-US"/>
              <a:t>Click icon to add picture</a:t>
            </a:r>
          </a:p>
        </p:txBody>
      </p:sp>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gray">
          <a:xfrm>
            <a:off x="249518" y="2653320"/>
            <a:ext cx="11609856" cy="396172"/>
          </a:xfrm>
          <a:ln>
            <a:noFill/>
          </a:ln>
        </p:spPr>
        <p:txBody>
          <a:bodyPr>
            <a:noAutofit/>
          </a:bodyPr>
          <a:lstStyle>
            <a:lvl1pPr marL="0" indent="0">
              <a:buNone/>
              <a:defRPr sz="2799">
                <a:solidFill>
                  <a:schemeClr val="bg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gray">
          <a:xfrm>
            <a:off x="249517" y="113155"/>
            <a:ext cx="11609856" cy="2607601"/>
          </a:xfrm>
          <a:ln>
            <a:noFill/>
          </a:ln>
        </p:spPr>
        <p:txBody>
          <a:bodyPr anchor="t" anchorCtr="0"/>
          <a:lstStyle>
            <a:lvl1pPr marL="0" indent="0">
              <a:lnSpc>
                <a:spcPct val="95000"/>
              </a:lnSpc>
              <a:buNone/>
              <a:defRPr sz="7998">
                <a:solidFill>
                  <a:schemeClr val="bg1"/>
                </a:solidFill>
                <a:latin typeface="+mj-lt"/>
              </a:defRPr>
            </a:lvl1pPr>
          </a:lstStyle>
          <a:p>
            <a:pPr lvl="0"/>
            <a:r>
              <a:rPr lang="en-US"/>
              <a:t>Presentation Title with Carryover Line 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gray">
          <a:xfrm>
            <a:off x="249517" y="3121633"/>
            <a:ext cx="11609856" cy="1265237"/>
          </a:xfrm>
        </p:spPr>
        <p:txBody>
          <a:bodyPr/>
          <a:lstStyle>
            <a:lvl1pPr marL="0" indent="0">
              <a:buNone/>
              <a:defRPr sz="1999">
                <a:solidFill>
                  <a:schemeClr val="bg1"/>
                </a:solidFill>
              </a:defRPr>
            </a:lvl1pPr>
          </a:lstStyle>
          <a:p>
            <a:pPr lvl="0"/>
            <a:r>
              <a:rPr lang="en-US"/>
              <a:t>Presenter Title</a:t>
            </a:r>
          </a:p>
        </p:txBody>
      </p:sp>
    </p:spTree>
    <p:extLst>
      <p:ext uri="{BB962C8B-B14F-4D97-AF65-F5344CB8AC3E}">
        <p14:creationId xmlns:p14="http://schemas.microsoft.com/office/powerpoint/2010/main" val="374876441"/>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genda &amp; Photo">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p:nvSpPr>
        <p:spPr bwMode="ltGray">
          <a:xfrm>
            <a:off x="0" y="1"/>
            <a:ext cx="6094413"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Picture Placeholder 4">
            <a:extLst>
              <a:ext uri="{FF2B5EF4-FFF2-40B4-BE49-F238E27FC236}">
                <a16:creationId xmlns:a16="http://schemas.microsoft.com/office/drawing/2014/main" id="{32B84C0D-8445-4009-BF2F-55B901AD154A}"/>
              </a:ext>
            </a:extLst>
          </p:cNvPr>
          <p:cNvSpPr>
            <a:spLocks noGrp="1"/>
          </p:cNvSpPr>
          <p:nvPr>
            <p:ph type="pic" sz="quarter" idx="38" hasCustomPrompt="1"/>
          </p:nvPr>
        </p:nvSpPr>
        <p:spPr>
          <a:xfrm>
            <a:off x="6094412" y="38"/>
            <a:ext cx="6094413" cy="6857963"/>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10" name="Text Placeholder 2">
            <a:extLst>
              <a:ext uri="{FF2B5EF4-FFF2-40B4-BE49-F238E27FC236}">
                <a16:creationId xmlns:a16="http://schemas.microsoft.com/office/drawing/2014/main" id="{8E0154CF-2E3E-474A-90FB-034C357AA42D}"/>
              </a:ext>
            </a:extLst>
          </p:cNvPr>
          <p:cNvSpPr>
            <a:spLocks noGrp="1"/>
          </p:cNvSpPr>
          <p:nvPr>
            <p:ph type="body" idx="37" hasCustomPrompt="1"/>
          </p:nvPr>
        </p:nvSpPr>
        <p:spPr>
          <a:xfrm>
            <a:off x="298730" y="1610090"/>
            <a:ext cx="5409215" cy="4579715"/>
          </a:xfrm>
        </p:spPr>
        <p:txBody>
          <a:bodyPr anchor="t" anchorCtr="0">
            <a:sp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dirty="0"/>
              <a:t>Item #1</a:t>
            </a:r>
          </a:p>
          <a:p>
            <a:pPr lvl="0"/>
            <a:r>
              <a:rPr lang="en-US" dirty="0"/>
              <a:t>Item #2</a:t>
            </a:r>
          </a:p>
          <a:p>
            <a:pPr lvl="0"/>
            <a:r>
              <a:rPr lang="en-US" dirty="0"/>
              <a:t>Item #3</a:t>
            </a:r>
          </a:p>
          <a:p>
            <a:pPr lvl="0"/>
            <a:r>
              <a:rPr lang="en-US" dirty="0"/>
              <a:t>Item #4</a:t>
            </a:r>
          </a:p>
          <a:p>
            <a:pPr lvl="0"/>
            <a:r>
              <a:rPr lang="en-US" dirty="0"/>
              <a:t>Item #5</a:t>
            </a:r>
          </a:p>
          <a:p>
            <a:pPr lvl="0"/>
            <a:r>
              <a:rPr lang="en-US" dirty="0"/>
              <a:t>Item #6</a:t>
            </a:r>
          </a:p>
          <a:p>
            <a:pPr lvl="0"/>
            <a:r>
              <a:rPr lang="en-US" dirty="0"/>
              <a:t>Item #7</a:t>
            </a:r>
          </a:p>
          <a:p>
            <a:pPr lvl="0"/>
            <a:r>
              <a:rPr lang="en-US" dirty="0"/>
              <a:t>Item #8</a:t>
            </a:r>
          </a:p>
          <a:p>
            <a:pPr lvl="0"/>
            <a:r>
              <a:rPr lang="en-US" dirty="0"/>
              <a:t>Item #9</a:t>
            </a:r>
          </a:p>
          <a:p>
            <a:pPr lvl="0"/>
            <a:r>
              <a:rPr lang="en-US" dirty="0"/>
              <a:t>Item #10</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31" y="397384"/>
            <a:ext cx="5412213" cy="600934"/>
          </a:xfrm>
        </p:spPr>
        <p:txBody>
          <a:bodyPr tIns="0" rIns="0" bIns="0">
            <a:spAutoFit/>
          </a:bodyPr>
          <a:lstStyle>
            <a:lvl1pPr>
              <a:defRPr sz="4399">
                <a:latin typeface="+mj-lt"/>
              </a:defRPr>
            </a:lvl1pPr>
          </a:lstStyle>
          <a:p>
            <a:r>
              <a:rPr lang="en-US"/>
              <a:t>Title</a:t>
            </a:r>
          </a:p>
        </p:txBody>
      </p:sp>
      <p:sp>
        <p:nvSpPr>
          <p:cNvPr id="12" name="Slide Number Placeholder 6">
            <a:extLst>
              <a:ext uri="{FF2B5EF4-FFF2-40B4-BE49-F238E27FC236}">
                <a16:creationId xmlns:a16="http://schemas.microsoft.com/office/drawing/2014/main" id="{2827C188-4E90-4F33-BE06-43118AAF442F}"/>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50474045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730" y="397384"/>
            <a:ext cx="11609856" cy="600934"/>
          </a:xfrm>
        </p:spPr>
        <p:txBody>
          <a:bodyPr wrap="square" tIns="0" rIns="0" bIns="0">
            <a:spAutoFit/>
          </a:bodyPr>
          <a:lstStyle>
            <a:lvl1pPr>
              <a:defRPr sz="4399">
                <a:latin typeface="+mj-lt"/>
              </a:defRPr>
            </a:lvl1pPr>
          </a:lstStyle>
          <a:p>
            <a:r>
              <a:rPr lang="en-US"/>
              <a:t>Title</a:t>
            </a:r>
          </a:p>
        </p:txBody>
      </p:sp>
      <p:sp>
        <p:nvSpPr>
          <p:cNvPr id="9" name="Slide Number Placeholder 6">
            <a:extLst>
              <a:ext uri="{FF2B5EF4-FFF2-40B4-BE49-F238E27FC236}">
                <a16:creationId xmlns:a16="http://schemas.microsoft.com/office/drawing/2014/main" id="{76155E8A-7EA8-4AD6-AF57-B7E67197C581}"/>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t>‹#›</a:t>
            </a:fld>
            <a:endParaRPr lang="en-US"/>
          </a:p>
        </p:txBody>
      </p:sp>
    </p:spTree>
    <p:extLst>
      <p:ext uri="{BB962C8B-B14F-4D97-AF65-F5344CB8AC3E}">
        <p14:creationId xmlns:p14="http://schemas.microsoft.com/office/powerpoint/2010/main" val="235485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asic Text and Content">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77C974A2-03D7-4EFA-94E3-9EBAA7561405}"/>
              </a:ext>
            </a:extLst>
          </p:cNvPr>
          <p:cNvSpPr>
            <a:spLocks noGrp="1"/>
          </p:cNvSpPr>
          <p:nvPr>
            <p:ph type="body" idx="37" hasCustomPrompt="1"/>
          </p:nvPr>
        </p:nvSpPr>
        <p:spPr>
          <a:xfrm>
            <a:off x="298730" y="1610090"/>
            <a:ext cx="7543817" cy="3098028"/>
          </a:xfrm>
          <a:ln>
            <a:noFill/>
          </a:ln>
        </p:spPr>
        <p:txBody>
          <a:bodyPr wrap="square" anchor="t" anchorCtr="0">
            <a:spAutoFit/>
          </a:bodyPr>
          <a:lstStyle>
            <a:lvl1pPr marL="0" indent="0">
              <a:buFont typeface="Arial" panose="020B0604020202020204" pitchFamily="34" charse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8" name="Rectangle 7">
            <a:extLst>
              <a:ext uri="{FF2B5EF4-FFF2-40B4-BE49-F238E27FC236}">
                <a16:creationId xmlns:a16="http://schemas.microsoft.com/office/drawing/2014/main" id="{B21A85F4-FED3-424A-A059-8B91AF23D35D}"/>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728" y="397384"/>
            <a:ext cx="11609856" cy="600934"/>
          </a:xfrm>
        </p:spPr>
        <p:txBody>
          <a:bodyPr wrap="square" tIns="0" rIns="0" bIns="0">
            <a:spAutoFit/>
          </a:bodyPr>
          <a:lstStyle>
            <a:lvl1pPr>
              <a:defRPr sz="4399">
                <a:latin typeface="+mj-lt"/>
              </a:defRPr>
            </a:lvl1pPr>
          </a:lstStyle>
          <a:p>
            <a:r>
              <a:rPr lang="en-US"/>
              <a:t>Title</a:t>
            </a:r>
          </a:p>
        </p:txBody>
      </p:sp>
      <p:sp>
        <p:nvSpPr>
          <p:cNvPr id="11" name="Slide Number Placeholder 6">
            <a:extLst>
              <a:ext uri="{FF2B5EF4-FFF2-40B4-BE49-F238E27FC236}">
                <a16:creationId xmlns:a16="http://schemas.microsoft.com/office/drawing/2014/main" id="{D0EB6A83-82B4-4821-9E6D-CFC9C50B2953}"/>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655571905"/>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asic Title, Subtitle &amp; Content">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BED7C366-0283-43DA-83C6-5EA7A966408D}"/>
              </a:ext>
            </a:extLst>
          </p:cNvPr>
          <p:cNvSpPr>
            <a:spLocks noGrp="1"/>
          </p:cNvSpPr>
          <p:nvPr>
            <p:ph type="body" idx="29" hasCustomPrompt="1"/>
          </p:nvPr>
        </p:nvSpPr>
        <p:spPr>
          <a:xfrm>
            <a:off x="296786" y="2492968"/>
            <a:ext cx="7550626" cy="1096454"/>
          </a:xfrm>
        </p:spPr>
        <p:txBody>
          <a:bodyPr wrap="square" anchor="t" anchorCtr="0">
            <a:spAutoFit/>
          </a:bodyPr>
          <a:lstStyle>
            <a:lvl1pPr marL="0" indent="0">
              <a:buFontTx/>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wrap="square" tIns="0" rIns="0" bIns="0">
            <a:spAutoFit/>
          </a:bodyPr>
          <a:lstStyle>
            <a:lvl1pPr>
              <a:defRPr sz="4399">
                <a:latin typeface="+mj-lt"/>
              </a:defRPr>
            </a:lvl1pPr>
          </a:lstStyle>
          <a:p>
            <a:r>
              <a:rPr lang="en-US"/>
              <a:t>Title</a:t>
            </a:r>
          </a:p>
        </p:txBody>
      </p:sp>
      <p:sp>
        <p:nvSpPr>
          <p:cNvPr id="16" name="Rectangle 15">
            <a:extLst>
              <a:ext uri="{FF2B5EF4-FFF2-40B4-BE49-F238E27FC236}">
                <a16:creationId xmlns:a16="http://schemas.microsoft.com/office/drawing/2014/main" id="{1E43C2B4-9830-CE46-A39E-B560CDCB4753}"/>
              </a:ext>
            </a:extLst>
          </p:cNvPr>
          <p:cNvSpPr/>
          <p:nvPr/>
        </p:nvSpPr>
        <p:spPr bwMode="ltGray">
          <a:xfrm>
            <a:off x="0" y="1295400"/>
            <a:ext cx="12188825" cy="88900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7" name="Text Placeholder 9">
            <a:extLst>
              <a:ext uri="{FF2B5EF4-FFF2-40B4-BE49-F238E27FC236}">
                <a16:creationId xmlns:a16="http://schemas.microsoft.com/office/drawing/2014/main" id="{DF28EDDF-AD99-7C44-B415-989893C46A43}"/>
              </a:ext>
            </a:extLst>
          </p:cNvPr>
          <p:cNvSpPr>
            <a:spLocks noGrp="1"/>
          </p:cNvSpPr>
          <p:nvPr>
            <p:ph type="body" sz="quarter" idx="15" hasCustomPrompt="1"/>
          </p:nvPr>
        </p:nvSpPr>
        <p:spPr>
          <a:xfrm>
            <a:off x="296749" y="1565622"/>
            <a:ext cx="11609856" cy="348557"/>
          </a:xfrm>
        </p:spPr>
        <p:txBody>
          <a:bodyPr wrap="square" anchor="ctr" anchorCtr="0">
            <a:spAutoFit/>
          </a:bodyPr>
          <a:lstStyle>
            <a:lvl1pPr marL="0" indent="0">
              <a:buNone/>
              <a:defRPr sz="1799">
                <a:latin typeface="+mn-lt"/>
              </a:defRPr>
            </a:lvl1pPr>
          </a:lstStyle>
          <a:p>
            <a:pPr lvl="0"/>
            <a:r>
              <a:rPr lang="en-US"/>
              <a:t>Secondary level text goes here. Lorem ipsum dolor sit </a:t>
            </a:r>
            <a:r>
              <a:rPr lang="en-US" err="1"/>
              <a:t>amet</a:t>
            </a:r>
            <a:r>
              <a:rPr lang="en-US"/>
              <a:t>.</a:t>
            </a:r>
          </a:p>
        </p:txBody>
      </p:sp>
      <p:sp>
        <p:nvSpPr>
          <p:cNvPr id="10" name="Slide Number Placeholder 6">
            <a:extLst>
              <a:ext uri="{FF2B5EF4-FFF2-40B4-BE49-F238E27FC236}">
                <a16:creationId xmlns:a16="http://schemas.microsoft.com/office/drawing/2014/main" id="{634455EC-817E-4DFC-8A82-3AE564282352}"/>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38160278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ubtitle &amp; Content">
    <p:bg>
      <p:bgPr>
        <a:solidFill>
          <a:schemeClr val="bg1"/>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E3AA8B4D-DD55-41D3-B7B0-2F86676B8C7A}"/>
              </a:ext>
            </a:extLst>
          </p:cNvPr>
          <p:cNvSpPr>
            <a:spLocks noGrp="1"/>
          </p:cNvSpPr>
          <p:nvPr>
            <p:ph type="body" idx="37" hasCustomPrompt="1"/>
          </p:nvPr>
        </p:nvSpPr>
        <p:spPr>
          <a:xfrm>
            <a:off x="4286404" y="1609725"/>
            <a:ext cx="7645814" cy="2307183"/>
          </a:xfrm>
        </p:spPr>
        <p:txBody>
          <a:bodyPr wrap="square"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p:txBody>
      </p:sp>
      <p:sp>
        <p:nvSpPr>
          <p:cNvPr id="8" name="Rectangle 7">
            <a:extLst>
              <a:ext uri="{FF2B5EF4-FFF2-40B4-BE49-F238E27FC236}">
                <a16:creationId xmlns:a16="http://schemas.microsoft.com/office/drawing/2014/main" id="{B21A85F4-FED3-424A-A059-8B91AF23D35D}"/>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728" y="397384"/>
            <a:ext cx="11609856" cy="600934"/>
          </a:xfrm>
        </p:spPr>
        <p:txBody>
          <a:bodyPr wrap="square" tIns="0" rIns="0" bIns="0">
            <a:spAutoFit/>
          </a:bodyPr>
          <a:lstStyle>
            <a:lvl1pPr>
              <a:lnSpc>
                <a:spcPct val="85000"/>
              </a:lnSpc>
              <a:defRPr sz="4399">
                <a:latin typeface="+mj-lt"/>
              </a:defRPr>
            </a:lvl1pPr>
          </a:lstStyle>
          <a:p>
            <a:r>
              <a:rPr lang="en-US"/>
              <a:t>Title</a:t>
            </a:r>
          </a:p>
        </p:txBody>
      </p:sp>
      <p:sp>
        <p:nvSpPr>
          <p:cNvPr id="5" name="Text Placeholder 4">
            <a:extLst>
              <a:ext uri="{FF2B5EF4-FFF2-40B4-BE49-F238E27FC236}">
                <a16:creationId xmlns:a16="http://schemas.microsoft.com/office/drawing/2014/main" id="{08FB926F-0EA3-394E-A37B-B2113E63EFCB}"/>
              </a:ext>
            </a:extLst>
          </p:cNvPr>
          <p:cNvSpPr>
            <a:spLocks noGrp="1"/>
          </p:cNvSpPr>
          <p:nvPr>
            <p:ph type="body" sz="quarter" idx="14" hasCustomPrompt="1"/>
          </p:nvPr>
        </p:nvSpPr>
        <p:spPr>
          <a:xfrm>
            <a:off x="298730" y="1609725"/>
            <a:ext cx="3656648" cy="878702"/>
          </a:xfrm>
        </p:spPr>
        <p:txBody>
          <a:bodyPr anchor="t" anchorCtr="0">
            <a:spAutoFit/>
          </a:bodyPr>
          <a:lstStyle>
            <a:lvl1pPr marL="0" indent="0">
              <a:buNone/>
              <a:defRPr>
                <a:latin typeface="+mn-lt"/>
              </a:defRPr>
            </a:lvl1pPr>
          </a:lstStyle>
          <a:p>
            <a:pPr lvl="0"/>
            <a:r>
              <a:rPr lang="en-US"/>
              <a:t>Subtitle here. Lorem ipsum dolor sit </a:t>
            </a:r>
            <a:r>
              <a:rPr lang="en-US" err="1"/>
              <a:t>amet</a:t>
            </a:r>
            <a:r>
              <a:rPr lang="en-US"/>
              <a:t>.</a:t>
            </a:r>
          </a:p>
        </p:txBody>
      </p:sp>
      <p:sp>
        <p:nvSpPr>
          <p:cNvPr id="14" name="Slide Number Placeholder 6">
            <a:extLst>
              <a:ext uri="{FF2B5EF4-FFF2-40B4-BE49-F238E27FC236}">
                <a16:creationId xmlns:a16="http://schemas.microsoft.com/office/drawing/2014/main" id="{0F1F3520-1E00-4339-9F50-FEDE0FCAC749}"/>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06004823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le &amp; 2 Columns">
    <p:bg>
      <p:bgPr>
        <a:solidFill>
          <a:schemeClr val="bg1"/>
        </a:solidFill>
        <a:effectLst/>
      </p:bgPr>
    </p:bg>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D4CA49AF-6AB2-4D07-A71E-0613B8FB2BBA}"/>
              </a:ext>
            </a:extLst>
          </p:cNvPr>
          <p:cNvSpPr>
            <a:spLocks noGrp="1"/>
          </p:cNvSpPr>
          <p:nvPr>
            <p:ph type="body" idx="29" hasCustomPrompt="1"/>
          </p:nvPr>
        </p:nvSpPr>
        <p:spPr>
          <a:xfrm>
            <a:off x="312680" y="1755410"/>
            <a:ext cx="5699078" cy="2599430"/>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a:t>
            </a:r>
          </a:p>
        </p:txBody>
      </p:sp>
      <p:sp>
        <p:nvSpPr>
          <p:cNvPr id="11" name="Text Placeholder 2">
            <a:extLst>
              <a:ext uri="{FF2B5EF4-FFF2-40B4-BE49-F238E27FC236}">
                <a16:creationId xmlns:a16="http://schemas.microsoft.com/office/drawing/2014/main" id="{0AA35B3B-94F1-4DE4-9FB5-CC73CB28DF40}"/>
              </a:ext>
            </a:extLst>
          </p:cNvPr>
          <p:cNvSpPr>
            <a:spLocks noGrp="1"/>
          </p:cNvSpPr>
          <p:nvPr>
            <p:ph type="body" idx="1" hasCustomPrompt="1"/>
          </p:nvPr>
        </p:nvSpPr>
        <p:spPr>
          <a:xfrm>
            <a:off x="6218649" y="1755410"/>
            <a:ext cx="5699078" cy="2599430"/>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cxnSp>
        <p:nvCxnSpPr>
          <p:cNvPr id="16" name="Straight Connector 15">
            <a:extLst>
              <a:ext uri="{FF2B5EF4-FFF2-40B4-BE49-F238E27FC236}">
                <a16:creationId xmlns:a16="http://schemas.microsoft.com/office/drawing/2014/main" id="{6318BB02-8B78-3F40-A553-69763D21178F}"/>
              </a:ext>
            </a:extLst>
          </p:cNvPr>
          <p:cNvCxnSpPr>
            <a:cxnSpLocks/>
          </p:cNvCxnSpPr>
          <p:nvPr/>
        </p:nvCxnSpPr>
        <p:spPr>
          <a:xfrm>
            <a:off x="312680" y="1676400"/>
            <a:ext cx="570508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4619A5C-24C9-3E4F-BC6E-B885D452657A}"/>
              </a:ext>
            </a:extLst>
          </p:cNvPr>
          <p:cNvCxnSpPr>
            <a:cxnSpLocks/>
          </p:cNvCxnSpPr>
          <p:nvPr/>
        </p:nvCxnSpPr>
        <p:spPr>
          <a:xfrm>
            <a:off x="6218649" y="1676400"/>
            <a:ext cx="57151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6">
            <a:extLst>
              <a:ext uri="{FF2B5EF4-FFF2-40B4-BE49-F238E27FC236}">
                <a16:creationId xmlns:a16="http://schemas.microsoft.com/office/drawing/2014/main" id="{D01DA2DA-9A5A-4A90-B454-D3B5FC08774A}"/>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5461294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ubtitle &amp; 2 Columns">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BED7C366-0283-43DA-83C6-5EA7A966408D}"/>
              </a:ext>
            </a:extLst>
          </p:cNvPr>
          <p:cNvSpPr>
            <a:spLocks noGrp="1"/>
          </p:cNvSpPr>
          <p:nvPr>
            <p:ph type="body" idx="29" hasCustomPrompt="1"/>
          </p:nvPr>
        </p:nvSpPr>
        <p:spPr>
          <a:xfrm>
            <a:off x="296786" y="2492968"/>
            <a:ext cx="5699078" cy="1972591"/>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15" name="Text Placeholder 2">
            <a:extLst>
              <a:ext uri="{FF2B5EF4-FFF2-40B4-BE49-F238E27FC236}">
                <a16:creationId xmlns:a16="http://schemas.microsoft.com/office/drawing/2014/main" id="{DB300564-33AD-460C-B57B-832D8FFB0257}"/>
              </a:ext>
            </a:extLst>
          </p:cNvPr>
          <p:cNvSpPr>
            <a:spLocks noGrp="1"/>
          </p:cNvSpPr>
          <p:nvPr>
            <p:ph type="body" idx="1" hasCustomPrompt="1"/>
          </p:nvPr>
        </p:nvSpPr>
        <p:spPr>
          <a:xfrm>
            <a:off x="6216667" y="2492967"/>
            <a:ext cx="5699078" cy="1972591"/>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sp>
        <p:nvSpPr>
          <p:cNvPr id="16" name="Rectangle 15">
            <a:extLst>
              <a:ext uri="{FF2B5EF4-FFF2-40B4-BE49-F238E27FC236}">
                <a16:creationId xmlns:a16="http://schemas.microsoft.com/office/drawing/2014/main" id="{1E43C2B4-9830-CE46-A39E-B560CDCB4753}"/>
              </a:ext>
            </a:extLst>
          </p:cNvPr>
          <p:cNvSpPr/>
          <p:nvPr/>
        </p:nvSpPr>
        <p:spPr bwMode="ltGray">
          <a:xfrm>
            <a:off x="0" y="1295400"/>
            <a:ext cx="12188825" cy="88900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7" name="Text Placeholder 9">
            <a:extLst>
              <a:ext uri="{FF2B5EF4-FFF2-40B4-BE49-F238E27FC236}">
                <a16:creationId xmlns:a16="http://schemas.microsoft.com/office/drawing/2014/main" id="{DF28EDDF-AD99-7C44-B415-989893C46A43}"/>
              </a:ext>
            </a:extLst>
          </p:cNvPr>
          <p:cNvSpPr>
            <a:spLocks noGrp="1"/>
          </p:cNvSpPr>
          <p:nvPr>
            <p:ph type="body" sz="quarter" idx="15" hasCustomPrompt="1"/>
          </p:nvPr>
        </p:nvSpPr>
        <p:spPr>
          <a:xfrm>
            <a:off x="296748" y="1565622"/>
            <a:ext cx="11609856" cy="348557"/>
          </a:xfrm>
        </p:spPr>
        <p:txBody>
          <a:bodyPr anchor="ctr" anchorCtr="0">
            <a:spAutoFit/>
          </a:bodyPr>
          <a:lstStyle>
            <a:lvl1pPr marL="0" indent="0">
              <a:buNone/>
              <a:defRPr sz="1799">
                <a:latin typeface="+mn-lt"/>
              </a:defRPr>
            </a:lvl1pPr>
          </a:lstStyle>
          <a:p>
            <a:pPr lvl="0"/>
            <a:r>
              <a:rPr lang="en-US"/>
              <a:t>Secondary level text goes here. Lorem ipsum dolor sit </a:t>
            </a:r>
            <a:r>
              <a:rPr lang="en-US" err="1"/>
              <a:t>amet</a:t>
            </a:r>
            <a:r>
              <a:rPr lang="en-US"/>
              <a:t>.</a:t>
            </a:r>
          </a:p>
        </p:txBody>
      </p:sp>
      <p:sp>
        <p:nvSpPr>
          <p:cNvPr id="10" name="Slide Number Placeholder 6">
            <a:extLst>
              <a:ext uri="{FF2B5EF4-FFF2-40B4-BE49-F238E27FC236}">
                <a16:creationId xmlns:a16="http://schemas.microsoft.com/office/drawing/2014/main" id="{634455EC-817E-4DFC-8A82-3AE564282352}"/>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978846061"/>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3 Vertical Columns">
    <p:bg>
      <p:bgPr>
        <a:solidFill>
          <a:schemeClr val="bg1"/>
        </a:solidFill>
        <a:effectLst/>
      </p:bgPr>
    </p:bg>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id="{9C24331E-1638-4459-8142-AE0264663874}"/>
              </a:ext>
            </a:extLst>
          </p:cNvPr>
          <p:cNvSpPr>
            <a:spLocks noGrp="1"/>
          </p:cNvSpPr>
          <p:nvPr>
            <p:ph type="body" sz="quarter" idx="38" hasCustomPrompt="1"/>
          </p:nvPr>
        </p:nvSpPr>
        <p:spPr>
          <a:xfrm>
            <a:off x="298730" y="1751888"/>
            <a:ext cx="3749222" cy="3098028"/>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cxnSp>
        <p:nvCxnSpPr>
          <p:cNvPr id="26" name="Straight Connector 25">
            <a:extLst>
              <a:ext uri="{FF2B5EF4-FFF2-40B4-BE49-F238E27FC236}">
                <a16:creationId xmlns:a16="http://schemas.microsoft.com/office/drawing/2014/main" id="{A93DA1AB-09A5-314D-BCCB-6945E5818024}"/>
              </a:ext>
            </a:extLst>
          </p:cNvPr>
          <p:cNvCxnSpPr>
            <a:cxnSpLocks/>
          </p:cNvCxnSpPr>
          <p:nvPr/>
        </p:nvCxnSpPr>
        <p:spPr>
          <a:xfrm>
            <a:off x="298729" y="1676400"/>
            <a:ext cx="366268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0F1F258-3B13-754D-AC48-D4E7BD8DB305}"/>
              </a:ext>
            </a:extLst>
          </p:cNvPr>
          <p:cNvCxnSpPr>
            <a:cxnSpLocks/>
          </p:cNvCxnSpPr>
          <p:nvPr/>
        </p:nvCxnSpPr>
        <p:spPr>
          <a:xfrm>
            <a:off x="4233617" y="1676400"/>
            <a:ext cx="375475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2124D61-157D-5A41-AC8A-71BDF25C5052}"/>
              </a:ext>
            </a:extLst>
          </p:cNvPr>
          <p:cNvCxnSpPr>
            <a:cxnSpLocks/>
          </p:cNvCxnSpPr>
          <p:nvPr/>
        </p:nvCxnSpPr>
        <p:spPr>
          <a:xfrm>
            <a:off x="8168504" y="1676400"/>
            <a:ext cx="375163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 Placeholder 3">
            <a:extLst>
              <a:ext uri="{FF2B5EF4-FFF2-40B4-BE49-F238E27FC236}">
                <a16:creationId xmlns:a16="http://schemas.microsoft.com/office/drawing/2014/main" id="{0C60BDC8-1BA3-49C3-B443-05C9279F27DA}"/>
              </a:ext>
            </a:extLst>
          </p:cNvPr>
          <p:cNvSpPr>
            <a:spLocks noGrp="1"/>
          </p:cNvSpPr>
          <p:nvPr>
            <p:ph type="body" sz="quarter" idx="41" hasCustomPrompt="1"/>
          </p:nvPr>
        </p:nvSpPr>
        <p:spPr>
          <a:xfrm>
            <a:off x="4233618" y="1755648"/>
            <a:ext cx="3749222" cy="3098028"/>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p:txBody>
      </p:sp>
      <p:sp>
        <p:nvSpPr>
          <p:cNvPr id="22" name="Text Placeholder 3">
            <a:extLst>
              <a:ext uri="{FF2B5EF4-FFF2-40B4-BE49-F238E27FC236}">
                <a16:creationId xmlns:a16="http://schemas.microsoft.com/office/drawing/2014/main" id="{BFDE5049-BDDE-4EAA-8277-983CD14E1184}"/>
              </a:ext>
            </a:extLst>
          </p:cNvPr>
          <p:cNvSpPr>
            <a:spLocks noGrp="1"/>
          </p:cNvSpPr>
          <p:nvPr>
            <p:ph type="body" sz="quarter" idx="42" hasCustomPrompt="1"/>
          </p:nvPr>
        </p:nvSpPr>
        <p:spPr>
          <a:xfrm>
            <a:off x="8168505" y="1755648"/>
            <a:ext cx="3749222" cy="3098028"/>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a:t>
            </a:r>
          </a:p>
        </p:txBody>
      </p:sp>
      <p:sp>
        <p:nvSpPr>
          <p:cNvPr id="14" name="Slide Number Placeholder 6">
            <a:extLst>
              <a:ext uri="{FF2B5EF4-FFF2-40B4-BE49-F238E27FC236}">
                <a16:creationId xmlns:a16="http://schemas.microsoft.com/office/drawing/2014/main" id="{CDF2CF8B-BB79-49A9-9E24-8E7210963283}"/>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141397454"/>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ubtilte &amp; 3 Vertical Columns">
    <p:bg>
      <p:bgPr>
        <a:solidFill>
          <a:schemeClr val="bg1"/>
        </a:solidFill>
        <a:effectLst/>
      </p:bgPr>
    </p:bg>
    <p:spTree>
      <p:nvGrpSpPr>
        <p:cNvPr id="1" name=""/>
        <p:cNvGrpSpPr/>
        <p:nvPr/>
      </p:nvGrpSpPr>
      <p:grpSpPr>
        <a:xfrm>
          <a:off x="0" y="0"/>
          <a:ext cx="0" cy="0"/>
          <a:chOff x="0" y="0"/>
          <a:chExt cx="0" cy="0"/>
        </a:xfrm>
      </p:grpSpPr>
      <p:sp>
        <p:nvSpPr>
          <p:cNvPr id="28" name="Text Placeholder 3">
            <a:extLst>
              <a:ext uri="{FF2B5EF4-FFF2-40B4-BE49-F238E27FC236}">
                <a16:creationId xmlns:a16="http://schemas.microsoft.com/office/drawing/2014/main" id="{851D82BA-2CF0-49C2-A05B-8162B5F86313}"/>
              </a:ext>
            </a:extLst>
          </p:cNvPr>
          <p:cNvSpPr>
            <a:spLocks noGrp="1"/>
          </p:cNvSpPr>
          <p:nvPr>
            <p:ph type="body" sz="quarter" idx="40" hasCustomPrompt="1"/>
          </p:nvPr>
        </p:nvSpPr>
        <p:spPr>
          <a:xfrm>
            <a:off x="8166523" y="2467948"/>
            <a:ext cx="3749222" cy="1757639"/>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27" name="Text Placeholder 3">
            <a:extLst>
              <a:ext uri="{FF2B5EF4-FFF2-40B4-BE49-F238E27FC236}">
                <a16:creationId xmlns:a16="http://schemas.microsoft.com/office/drawing/2014/main" id="{47997759-B12D-4DA8-A6BE-DC032712044A}"/>
              </a:ext>
            </a:extLst>
          </p:cNvPr>
          <p:cNvSpPr>
            <a:spLocks noGrp="1"/>
          </p:cNvSpPr>
          <p:nvPr>
            <p:ph type="body" sz="quarter" idx="39" hasCustomPrompt="1"/>
          </p:nvPr>
        </p:nvSpPr>
        <p:spPr>
          <a:xfrm>
            <a:off x="4253247" y="2467948"/>
            <a:ext cx="3749222" cy="1757639"/>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37" name="Rectangle 36">
            <a:extLst>
              <a:ext uri="{FF2B5EF4-FFF2-40B4-BE49-F238E27FC236}">
                <a16:creationId xmlns:a16="http://schemas.microsoft.com/office/drawing/2014/main" id="{81706409-1638-CF42-BBFF-6E2EEACF4246}"/>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3" name="Title 1">
            <a:extLst>
              <a:ext uri="{FF2B5EF4-FFF2-40B4-BE49-F238E27FC236}">
                <a16:creationId xmlns:a16="http://schemas.microsoft.com/office/drawing/2014/main" id="{54F92A84-5541-104C-A5CF-C6291C2F6DDD}"/>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sp>
        <p:nvSpPr>
          <p:cNvPr id="18" name="Text Placeholder 3">
            <a:extLst>
              <a:ext uri="{FF2B5EF4-FFF2-40B4-BE49-F238E27FC236}">
                <a16:creationId xmlns:a16="http://schemas.microsoft.com/office/drawing/2014/main" id="{BA9ED2A4-0132-4073-A571-12EBCE3F1A9B}"/>
              </a:ext>
            </a:extLst>
          </p:cNvPr>
          <p:cNvSpPr>
            <a:spLocks noGrp="1"/>
          </p:cNvSpPr>
          <p:nvPr>
            <p:ph type="body" sz="quarter" idx="38" hasCustomPrompt="1"/>
          </p:nvPr>
        </p:nvSpPr>
        <p:spPr>
          <a:xfrm>
            <a:off x="339969" y="2467948"/>
            <a:ext cx="3749222" cy="1757639"/>
          </a:xfrm>
        </p:spPr>
        <p:txBody>
          <a:bodyPr>
            <a:spAutoFit/>
          </a:bodyPr>
          <a:lstStyle>
            <a:lvl1pPr marL="0" indent="0">
              <a:buNone/>
              <a:defRPr sz="1799">
                <a:latin typeface="+mn-lt"/>
              </a:defRPr>
            </a:lvl1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p:txBody>
      </p:sp>
      <p:sp>
        <p:nvSpPr>
          <p:cNvPr id="19" name="Slide Number Placeholder 6">
            <a:extLst>
              <a:ext uri="{FF2B5EF4-FFF2-40B4-BE49-F238E27FC236}">
                <a16:creationId xmlns:a16="http://schemas.microsoft.com/office/drawing/2014/main" id="{94775A7B-416A-4409-966D-D7AD42E2DD6F}"/>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
        <p:nvSpPr>
          <p:cNvPr id="23" name="Rectangle 22">
            <a:extLst>
              <a:ext uri="{FF2B5EF4-FFF2-40B4-BE49-F238E27FC236}">
                <a16:creationId xmlns:a16="http://schemas.microsoft.com/office/drawing/2014/main" id="{4B4B948A-C572-406C-A3D5-474CF7ADBB3E}"/>
              </a:ext>
            </a:extLst>
          </p:cNvPr>
          <p:cNvSpPr/>
          <p:nvPr/>
        </p:nvSpPr>
        <p:spPr bwMode="ltGray">
          <a:xfrm>
            <a:off x="0" y="1295400"/>
            <a:ext cx="12188825" cy="88900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4" name="Text Placeholder 9">
            <a:extLst>
              <a:ext uri="{FF2B5EF4-FFF2-40B4-BE49-F238E27FC236}">
                <a16:creationId xmlns:a16="http://schemas.microsoft.com/office/drawing/2014/main" id="{F2D77A8F-BAED-4D18-829F-F40BDC6A815A}"/>
              </a:ext>
            </a:extLst>
          </p:cNvPr>
          <p:cNvSpPr>
            <a:spLocks noGrp="1"/>
          </p:cNvSpPr>
          <p:nvPr>
            <p:ph type="body" sz="quarter" idx="15" hasCustomPrompt="1"/>
          </p:nvPr>
        </p:nvSpPr>
        <p:spPr>
          <a:xfrm>
            <a:off x="296748" y="1565622"/>
            <a:ext cx="11609856" cy="348557"/>
          </a:xfrm>
        </p:spPr>
        <p:txBody>
          <a:bodyPr anchor="ctr" anchorCtr="0">
            <a:spAutoFit/>
          </a:bodyPr>
          <a:lstStyle>
            <a:lvl1pPr marL="0" indent="0">
              <a:buNone/>
              <a:defRPr sz="1799">
                <a:latin typeface="+mn-lt"/>
              </a:defRPr>
            </a:lvl1pPr>
          </a:lstStyle>
          <a:p>
            <a:pPr lvl="0"/>
            <a:r>
              <a:rPr lang="en-US"/>
              <a:t>Secondary level text goes here. Lorem ipsum dolor sit </a:t>
            </a:r>
            <a:r>
              <a:rPr lang="en-US" err="1"/>
              <a:t>amet</a:t>
            </a:r>
            <a:r>
              <a:rPr lang="en-US"/>
              <a:t>.</a:t>
            </a:r>
          </a:p>
        </p:txBody>
      </p:sp>
    </p:spTree>
    <p:extLst>
      <p:ext uri="{BB962C8B-B14F-4D97-AF65-F5344CB8AC3E}">
        <p14:creationId xmlns:p14="http://schemas.microsoft.com/office/powerpoint/2010/main" val="38785540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arge Quote &amp; Content Left">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D02BB2-A349-B449-B34B-9F8A7EDCAE6A}"/>
              </a:ext>
            </a:extLst>
          </p:cNvPr>
          <p:cNvSpPr/>
          <p:nvPr/>
        </p:nvSpPr>
        <p:spPr bwMode="ltGray">
          <a:xfrm>
            <a:off x="0" y="0"/>
            <a:ext cx="60944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0" name="Title 1">
            <a:extLst>
              <a:ext uri="{FF2B5EF4-FFF2-40B4-BE49-F238E27FC236}">
                <a16:creationId xmlns:a16="http://schemas.microsoft.com/office/drawing/2014/main" id="{D18F3173-9FEE-4E7C-BA45-2930862CFED5}"/>
              </a:ext>
            </a:extLst>
          </p:cNvPr>
          <p:cNvSpPr>
            <a:spLocks noGrp="1"/>
          </p:cNvSpPr>
          <p:nvPr>
            <p:ph type="title" hasCustomPrompt="1"/>
          </p:nvPr>
        </p:nvSpPr>
        <p:spPr>
          <a:xfrm>
            <a:off x="298730" y="271727"/>
            <a:ext cx="5540991" cy="2995435"/>
          </a:xfrm>
        </p:spPr>
        <p:txBody>
          <a:bodyPr anchor="t" anchorCtr="0">
            <a:spAutoFit/>
          </a:bodyPr>
          <a:lstStyle/>
          <a:p>
            <a:r>
              <a:rPr lang="en-US"/>
              <a:t>Shout out some text from the body, quote.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6" name="Text Placeholder 2">
            <a:extLst>
              <a:ext uri="{FF2B5EF4-FFF2-40B4-BE49-F238E27FC236}">
                <a16:creationId xmlns:a16="http://schemas.microsoft.com/office/drawing/2014/main" id="{DBE5A314-1DF1-4E3E-AE3B-581320FCAF46}"/>
              </a:ext>
            </a:extLst>
          </p:cNvPr>
          <p:cNvSpPr>
            <a:spLocks noGrp="1"/>
          </p:cNvSpPr>
          <p:nvPr>
            <p:ph type="body" idx="31" hasCustomPrompt="1"/>
          </p:nvPr>
        </p:nvSpPr>
        <p:spPr>
          <a:xfrm>
            <a:off x="6345135" y="4638423"/>
            <a:ext cx="5550999" cy="975395"/>
          </a:xfrm>
        </p:spPr>
        <p:txBody>
          <a:bodyPr wrap="square"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1" name="Text Placeholder 2">
            <a:extLst>
              <a:ext uri="{FF2B5EF4-FFF2-40B4-BE49-F238E27FC236}">
                <a16:creationId xmlns:a16="http://schemas.microsoft.com/office/drawing/2014/main" id="{69680A59-037D-4A5F-BB28-A920C7624C7D}"/>
              </a:ext>
            </a:extLst>
          </p:cNvPr>
          <p:cNvSpPr>
            <a:spLocks noGrp="1"/>
          </p:cNvSpPr>
          <p:nvPr>
            <p:ph type="body" idx="30" hasCustomPrompt="1"/>
          </p:nvPr>
        </p:nvSpPr>
        <p:spPr>
          <a:xfrm>
            <a:off x="6345135" y="2561795"/>
            <a:ext cx="5550999" cy="975395"/>
          </a:xfrm>
        </p:spPr>
        <p:txBody>
          <a:bodyPr wrap="square"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sp>
        <p:nvSpPr>
          <p:cNvPr id="10" name="Text Placeholder 2">
            <a:extLst>
              <a:ext uri="{FF2B5EF4-FFF2-40B4-BE49-F238E27FC236}">
                <a16:creationId xmlns:a16="http://schemas.microsoft.com/office/drawing/2014/main" id="{D2ED2737-DE91-4117-9C84-0E7FAF9F7B6E}"/>
              </a:ext>
            </a:extLst>
          </p:cNvPr>
          <p:cNvSpPr>
            <a:spLocks noGrp="1"/>
          </p:cNvSpPr>
          <p:nvPr>
            <p:ph type="body" idx="1" hasCustomPrompt="1"/>
          </p:nvPr>
        </p:nvSpPr>
        <p:spPr>
          <a:xfrm>
            <a:off x="6345135" y="488853"/>
            <a:ext cx="5550999" cy="975395"/>
          </a:xfrm>
        </p:spPr>
        <p:txBody>
          <a:bodyPr wrap="square"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cxnSp>
        <p:nvCxnSpPr>
          <p:cNvPr id="12" name="Straight Connector 11">
            <a:extLst>
              <a:ext uri="{FF2B5EF4-FFF2-40B4-BE49-F238E27FC236}">
                <a16:creationId xmlns:a16="http://schemas.microsoft.com/office/drawing/2014/main" id="{B7451BD1-7885-6846-BAD1-AB34202EA6A8}"/>
              </a:ext>
            </a:extLst>
          </p:cNvPr>
          <p:cNvCxnSpPr>
            <a:cxnSpLocks/>
          </p:cNvCxnSpPr>
          <p:nvPr/>
        </p:nvCxnSpPr>
        <p:spPr>
          <a:xfrm>
            <a:off x="6345134" y="391161"/>
            <a:ext cx="55489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5DF1EEF-4D48-764E-B3F0-3142577D7CEE}"/>
              </a:ext>
            </a:extLst>
          </p:cNvPr>
          <p:cNvCxnSpPr>
            <a:cxnSpLocks/>
          </p:cNvCxnSpPr>
          <p:nvPr/>
        </p:nvCxnSpPr>
        <p:spPr>
          <a:xfrm>
            <a:off x="6345134" y="2459244"/>
            <a:ext cx="55489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C1EEDB6-380D-D349-8935-4065BB038B99}"/>
              </a:ext>
            </a:extLst>
          </p:cNvPr>
          <p:cNvCxnSpPr>
            <a:cxnSpLocks/>
          </p:cNvCxnSpPr>
          <p:nvPr/>
        </p:nvCxnSpPr>
        <p:spPr>
          <a:xfrm>
            <a:off x="6345134" y="4535872"/>
            <a:ext cx="5548963"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6">
            <a:extLst>
              <a:ext uri="{FF2B5EF4-FFF2-40B4-BE49-F238E27FC236}">
                <a16:creationId xmlns:a16="http://schemas.microsoft.com/office/drawing/2014/main" id="{E3BD8230-1636-4B69-B199-B2F33AD4C66B}"/>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421167537"/>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ver with Black Type">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88825" cy="6858000"/>
          </a:xfrm>
          <a:solidFill>
            <a:schemeClr val="bg1">
              <a:lumMod val="65000"/>
            </a:schemeClr>
          </a:solidFill>
        </p:spPr>
        <p:txBody>
          <a:bodyPr/>
          <a:lstStyle>
            <a:lvl1pPr marL="0" indent="0">
              <a:buNone/>
              <a:defRPr sz="1600">
                <a:solidFill>
                  <a:schemeClr val="bg1"/>
                </a:solidFill>
              </a:defRPr>
            </a:lvl1pPr>
          </a:lstStyle>
          <a:p>
            <a:r>
              <a:rPr lang="en-US"/>
              <a:t>Click icon to add picture</a:t>
            </a:r>
          </a:p>
        </p:txBody>
      </p:sp>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gray">
          <a:xfrm>
            <a:off x="249518" y="2653320"/>
            <a:ext cx="11609856" cy="396172"/>
          </a:xfrm>
          <a:ln>
            <a:noFill/>
          </a:ln>
        </p:spPr>
        <p:txBody>
          <a:bodyPr>
            <a:noAutofit/>
          </a:bodyPr>
          <a:lstStyle>
            <a:lvl1pPr marL="0" indent="0">
              <a:buNone/>
              <a:defRPr sz="2799">
                <a:solidFill>
                  <a:schemeClr val="tx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gray">
          <a:xfrm>
            <a:off x="249517" y="113155"/>
            <a:ext cx="11609856" cy="2607601"/>
          </a:xfrm>
          <a:ln>
            <a:noFill/>
          </a:ln>
        </p:spPr>
        <p:txBody>
          <a:bodyPr anchor="t" anchorCtr="0"/>
          <a:lstStyle>
            <a:lvl1pPr marL="0" indent="0">
              <a:lnSpc>
                <a:spcPct val="95000"/>
              </a:lnSpc>
              <a:buNone/>
              <a:defRPr sz="7998">
                <a:solidFill>
                  <a:schemeClr val="tx1"/>
                </a:solidFill>
                <a:latin typeface="+mj-lt"/>
              </a:defRPr>
            </a:lvl1pPr>
          </a:lstStyle>
          <a:p>
            <a:pPr lvl="0"/>
            <a:r>
              <a:rPr lang="en-US"/>
              <a:t>Presentation Title with Carryover Line 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gray">
          <a:xfrm>
            <a:off x="249517" y="3121633"/>
            <a:ext cx="11609856" cy="1265237"/>
          </a:xfrm>
        </p:spPr>
        <p:txBody>
          <a:bodyPr/>
          <a:lstStyle>
            <a:lvl1pPr marL="0" indent="0">
              <a:buNone/>
              <a:defRPr sz="1999">
                <a:solidFill>
                  <a:schemeClr val="tx1"/>
                </a:solidFill>
              </a:defRPr>
            </a:lvl1pPr>
          </a:lstStyle>
          <a:p>
            <a:pPr lvl="0"/>
            <a:r>
              <a:rPr lang="en-US"/>
              <a:t>Presenter Title</a:t>
            </a:r>
          </a:p>
        </p:txBody>
      </p:sp>
    </p:spTree>
    <p:extLst>
      <p:ext uri="{BB962C8B-B14F-4D97-AF65-F5344CB8AC3E}">
        <p14:creationId xmlns:p14="http://schemas.microsoft.com/office/powerpoint/2010/main" val="241892877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Content &amp; Wide Photo">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AF4FD9B5-0043-474D-BBE4-602A7F33CC64}"/>
              </a:ext>
            </a:extLst>
          </p:cNvPr>
          <p:cNvSpPr>
            <a:spLocks noGrp="1"/>
          </p:cNvSpPr>
          <p:nvPr>
            <p:ph type="body" idx="33" hasCustomPrompt="1"/>
          </p:nvPr>
        </p:nvSpPr>
        <p:spPr>
          <a:xfrm>
            <a:off x="296749" y="4498657"/>
            <a:ext cx="3548053" cy="873316"/>
          </a:xfrm>
        </p:spPr>
        <p:txBody>
          <a:bodyPr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5" name="Text Placeholder 2">
            <a:extLst>
              <a:ext uri="{FF2B5EF4-FFF2-40B4-BE49-F238E27FC236}">
                <a16:creationId xmlns:a16="http://schemas.microsoft.com/office/drawing/2014/main" id="{8751B218-DDD4-4C23-94D2-8AEB4102C299}"/>
              </a:ext>
            </a:extLst>
          </p:cNvPr>
          <p:cNvSpPr>
            <a:spLocks noGrp="1"/>
          </p:cNvSpPr>
          <p:nvPr>
            <p:ph type="body" idx="1" hasCustomPrompt="1"/>
          </p:nvPr>
        </p:nvSpPr>
        <p:spPr>
          <a:xfrm>
            <a:off x="296749" y="3327778"/>
            <a:ext cx="3548053" cy="873316"/>
          </a:xfrm>
        </p:spPr>
        <p:txBody>
          <a:bodyPr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25" name="Rectangle 24">
            <a:extLst>
              <a:ext uri="{FF2B5EF4-FFF2-40B4-BE49-F238E27FC236}">
                <a16:creationId xmlns:a16="http://schemas.microsoft.com/office/drawing/2014/main" id="{4A0ECDE5-B896-FB4D-B677-6ABA81A39CFA}"/>
              </a:ext>
            </a:extLst>
          </p:cNvPr>
          <p:cNvSpPr/>
          <p:nvPr/>
        </p:nvSpPr>
        <p:spPr bwMode="ltGray">
          <a:xfrm>
            <a:off x="0" y="2045290"/>
            <a:ext cx="4037548" cy="914221"/>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0"/>
            <a:ext cx="4037548" cy="20452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Text Placeholder 4">
            <a:extLst>
              <a:ext uri="{FF2B5EF4-FFF2-40B4-BE49-F238E27FC236}">
                <a16:creationId xmlns:a16="http://schemas.microsoft.com/office/drawing/2014/main" id="{E24F65DC-BE2B-B945-A542-E02DFD30E0D1}"/>
              </a:ext>
            </a:extLst>
          </p:cNvPr>
          <p:cNvSpPr>
            <a:spLocks noGrp="1"/>
          </p:cNvSpPr>
          <p:nvPr>
            <p:ph type="body" sz="quarter" idx="14" hasCustomPrompt="1"/>
          </p:nvPr>
        </p:nvSpPr>
        <p:spPr>
          <a:xfrm>
            <a:off x="299947" y="400821"/>
            <a:ext cx="3548053" cy="600934"/>
          </a:xfrm>
        </p:spPr>
        <p:txBody>
          <a:bodyPr tIns="0" rIns="0" bIns="0" anchor="t" anchorCtr="0">
            <a:spAutoFit/>
          </a:bodyPr>
          <a:lstStyle>
            <a:lvl1pPr marL="0" indent="0">
              <a:lnSpc>
                <a:spcPct val="85000"/>
              </a:lnSpc>
              <a:buNone/>
              <a:defRPr sz="4399" baseline="0">
                <a:latin typeface="+mj-lt"/>
              </a:defRPr>
            </a:lvl1pPr>
          </a:lstStyle>
          <a:p>
            <a:pPr lvl="0"/>
            <a:r>
              <a:rPr lang="en-US"/>
              <a:t>Title</a:t>
            </a:r>
          </a:p>
        </p:txBody>
      </p:sp>
      <p:sp>
        <p:nvSpPr>
          <p:cNvPr id="10" name="Text Placeholder 9">
            <a:extLst>
              <a:ext uri="{FF2B5EF4-FFF2-40B4-BE49-F238E27FC236}">
                <a16:creationId xmlns:a16="http://schemas.microsoft.com/office/drawing/2014/main" id="{DC66D374-402D-F442-A773-209F3281EA68}"/>
              </a:ext>
            </a:extLst>
          </p:cNvPr>
          <p:cNvSpPr>
            <a:spLocks noGrp="1"/>
          </p:cNvSpPr>
          <p:nvPr>
            <p:ph type="body" sz="quarter" idx="15" hasCustomPrompt="1"/>
          </p:nvPr>
        </p:nvSpPr>
        <p:spPr>
          <a:xfrm>
            <a:off x="296749" y="2203471"/>
            <a:ext cx="3554401" cy="597856"/>
          </a:xfrm>
        </p:spPr>
        <p:txBody>
          <a:bodyPr anchor="ctr" anchorCtr="0">
            <a:spAutoFit/>
          </a:bodyPr>
          <a:lstStyle>
            <a:lvl1pPr marL="0" indent="0">
              <a:buNone/>
              <a:defRPr sz="1799"/>
            </a:lvl1pPr>
          </a:lstStyle>
          <a:p>
            <a:pPr lvl="0"/>
            <a:r>
              <a:rPr lang="en-US"/>
              <a:t>Secondary level text goes here. Lorem ipsum dolor sit </a:t>
            </a:r>
            <a:r>
              <a:rPr lang="en-US" err="1"/>
              <a:t>amet</a:t>
            </a:r>
            <a:r>
              <a:rPr lang="en-US"/>
              <a:t>.</a:t>
            </a:r>
          </a:p>
        </p:txBody>
      </p:sp>
      <p:grpSp>
        <p:nvGrpSpPr>
          <p:cNvPr id="6" name="Group 5">
            <a:extLst>
              <a:ext uri="{FF2B5EF4-FFF2-40B4-BE49-F238E27FC236}">
                <a16:creationId xmlns:a16="http://schemas.microsoft.com/office/drawing/2014/main" id="{26C93313-5C7D-47F1-9938-FD5AE1BF45B6}"/>
              </a:ext>
            </a:extLst>
          </p:cNvPr>
          <p:cNvGrpSpPr/>
          <p:nvPr/>
        </p:nvGrpSpPr>
        <p:grpSpPr>
          <a:xfrm>
            <a:off x="296749" y="3257459"/>
            <a:ext cx="3548053" cy="1166547"/>
            <a:chOff x="296826" y="3532761"/>
            <a:chExt cx="3459129" cy="1166547"/>
          </a:xfrm>
        </p:grpSpPr>
        <p:cxnSp>
          <p:nvCxnSpPr>
            <p:cNvPr id="28" name="Straight Connector 27">
              <a:extLst>
                <a:ext uri="{FF2B5EF4-FFF2-40B4-BE49-F238E27FC236}">
                  <a16:creationId xmlns:a16="http://schemas.microsoft.com/office/drawing/2014/main" id="{0AF580AC-46C0-1F40-84DD-2BC5E26D00D7}"/>
                </a:ext>
              </a:extLst>
            </p:cNvPr>
            <p:cNvCxnSpPr>
              <a:cxnSpLocks/>
            </p:cNvCxnSpPr>
            <p:nvPr/>
          </p:nvCxnSpPr>
          <p:spPr>
            <a:xfrm>
              <a:off x="296826" y="3532761"/>
              <a:ext cx="3459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EAA79F3-4B6D-A247-B9EE-7EA4867AE92C}"/>
                </a:ext>
              </a:extLst>
            </p:cNvPr>
            <p:cNvCxnSpPr>
              <a:cxnSpLocks/>
            </p:cNvCxnSpPr>
            <p:nvPr/>
          </p:nvCxnSpPr>
          <p:spPr>
            <a:xfrm>
              <a:off x="296826" y="4699308"/>
              <a:ext cx="3459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Picture Placeholder 2">
            <a:extLst>
              <a:ext uri="{FF2B5EF4-FFF2-40B4-BE49-F238E27FC236}">
                <a16:creationId xmlns:a16="http://schemas.microsoft.com/office/drawing/2014/main" id="{CAAA4B92-4A3B-FE4A-BAB2-B95CDF36E17D}"/>
              </a:ext>
            </a:extLst>
          </p:cNvPr>
          <p:cNvSpPr>
            <a:spLocks noGrp="1"/>
          </p:cNvSpPr>
          <p:nvPr>
            <p:ph type="pic" sz="quarter" idx="32" hasCustomPrompt="1"/>
          </p:nvPr>
        </p:nvSpPr>
        <p:spPr>
          <a:xfrm>
            <a:off x="4037548" y="0"/>
            <a:ext cx="8151277" cy="6858000"/>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17" name="Slide Number Placeholder 6">
            <a:extLst>
              <a:ext uri="{FF2B5EF4-FFF2-40B4-BE49-F238E27FC236}">
                <a16:creationId xmlns:a16="http://schemas.microsoft.com/office/drawing/2014/main" id="{0E88BFA8-7D6E-4FC1-8413-B6FE24F578CC}"/>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331309470"/>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Divider with Photo">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CA6D17E-E002-6C40-99AE-60D6AED6150A}"/>
              </a:ext>
            </a:extLst>
          </p:cNvPr>
          <p:cNvSpPr/>
          <p:nvPr/>
        </p:nvSpPr>
        <p:spPr bwMode="ltGray">
          <a:xfrm>
            <a:off x="0" y="1295399"/>
            <a:ext cx="6094413" cy="3389614"/>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Text Placeholder 2">
            <a:extLst>
              <a:ext uri="{FF2B5EF4-FFF2-40B4-BE49-F238E27FC236}">
                <a16:creationId xmlns:a16="http://schemas.microsoft.com/office/drawing/2014/main" id="{95079F8D-32D4-4B6A-996F-97B3E3F82A8E}"/>
              </a:ext>
            </a:extLst>
          </p:cNvPr>
          <p:cNvSpPr>
            <a:spLocks noGrp="1"/>
          </p:cNvSpPr>
          <p:nvPr>
            <p:ph type="body" idx="43" hasCustomPrompt="1"/>
          </p:nvPr>
        </p:nvSpPr>
        <p:spPr>
          <a:xfrm>
            <a:off x="301729" y="1610089"/>
            <a:ext cx="5409215" cy="2874890"/>
          </a:xfrm>
        </p:spPr>
        <p:txBody>
          <a:bodyPr anchor="t" anchorCtr="0">
            <a:spAutoFit/>
          </a:bodyPr>
          <a:lstStyle>
            <a:lvl1pPr marL="0" indent="0">
              <a:buFont typeface="Arial" panose="020B0604020202020204" pitchFamily="34" charse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a-DK"/>
              <a:t>If there is smaller text that would go here. Lorem ipsum dolor sit amet, consectetur adipiscing elit. Aliquam sed nisi vitae risus rhoncus condimentum. </a:t>
            </a:r>
          </a:p>
          <a:p>
            <a:pPr lvl="0"/>
            <a:r>
              <a:rPr lang="da-DK"/>
              <a:t>Phasellus in hendrerit magna, a accumsan velit. Morbi aliquam magna eu metus molestie fringilla. Suspendisse leo erat, condimentum sed eros in, vestibulum tincidunt elit. Pellentesque lacus arcu, varius nec urna sed, malesuada lobortis augue. Curabitur a diam ac diam rhoncus molestie porta vel diam. Nam in commodo massa.</a:t>
            </a:r>
          </a:p>
          <a:p>
            <a:pPr lvl="0"/>
            <a:r>
              <a:rPr lang="da-DK"/>
              <a:t>Quisque pretium venenatis erat ac mattis. In auctor enim vel ante pretium, vel laoreet lorem aliquet. Fusce at mauris elementum, dictum nunc eget, fringilla ex. Fusce arcu felis, vehicula quis feugiat sed, aliquet quis eros.</a:t>
            </a:r>
          </a:p>
        </p:txBody>
      </p:sp>
      <p:sp>
        <p:nvSpPr>
          <p:cNvPr id="13" name="Text Placeholder 2">
            <a:extLst>
              <a:ext uri="{FF2B5EF4-FFF2-40B4-BE49-F238E27FC236}">
                <a16:creationId xmlns:a16="http://schemas.microsoft.com/office/drawing/2014/main" id="{3395DE6A-59EA-4262-8B12-C421BAF14CAD}"/>
              </a:ext>
            </a:extLst>
          </p:cNvPr>
          <p:cNvSpPr>
            <a:spLocks noGrp="1"/>
          </p:cNvSpPr>
          <p:nvPr>
            <p:ph type="body" idx="42" hasCustomPrompt="1"/>
          </p:nvPr>
        </p:nvSpPr>
        <p:spPr>
          <a:xfrm>
            <a:off x="301729" y="4947906"/>
            <a:ext cx="5409215" cy="291618"/>
          </a:xfrm>
        </p:spPr>
        <p:txBody>
          <a:bodyPr anchor="t" anchorCtr="0">
            <a:spAutoFit/>
          </a:bodyPr>
          <a:lstStyle>
            <a:lvl1pPr marL="0" indent="0">
              <a:buFont typeface="Arial" panose="020B0604020202020204" pitchFamily="34" charset="0"/>
              <a:buNone/>
              <a:defRPr sz="1400" b="0" cap="all" baseline="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a-DK"/>
              <a:t>SECTION TITLE</a:t>
            </a:r>
          </a:p>
        </p:txBody>
      </p:sp>
      <p:sp>
        <p:nvSpPr>
          <p:cNvPr id="12" name="Text Placeholder 2">
            <a:extLst>
              <a:ext uri="{FF2B5EF4-FFF2-40B4-BE49-F238E27FC236}">
                <a16:creationId xmlns:a16="http://schemas.microsoft.com/office/drawing/2014/main" id="{90DB020F-406C-4AED-9242-A64F55F87868}"/>
              </a:ext>
            </a:extLst>
          </p:cNvPr>
          <p:cNvSpPr>
            <a:spLocks noGrp="1"/>
          </p:cNvSpPr>
          <p:nvPr>
            <p:ph type="body" idx="41" hasCustomPrompt="1"/>
          </p:nvPr>
        </p:nvSpPr>
        <p:spPr>
          <a:xfrm>
            <a:off x="301729" y="5353604"/>
            <a:ext cx="5409215" cy="833305"/>
          </a:xfrm>
        </p:spPr>
        <p:txBody>
          <a:bodyPr anchor="t" anchorCtr="0">
            <a:spAutoFit/>
          </a:bodyPr>
          <a:lstStyle>
            <a:lvl1pPr marL="0" indent="109505">
              <a:lnSpc>
                <a:spcPct val="90000"/>
              </a:lnSpc>
              <a:spcBef>
                <a:spcPts val="600"/>
              </a:spcBef>
              <a:buFont typeface="Arial" panose="020B0604020202020204" pitchFamily="34" charset="0"/>
              <a:buChar char="•"/>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da-DK"/>
              <a:t>Bullet point 1</a:t>
            </a:r>
          </a:p>
          <a:p>
            <a:pPr lvl="0"/>
            <a:r>
              <a:rPr lang="da-DK"/>
              <a:t>Bullet point 2</a:t>
            </a:r>
          </a:p>
          <a:p>
            <a:pPr lvl="0"/>
            <a:r>
              <a:rPr lang="da-DK"/>
              <a:t>Bullet point 3</a:t>
            </a:r>
          </a:p>
        </p:txBody>
      </p:sp>
      <p:sp>
        <p:nvSpPr>
          <p:cNvPr id="17" name="Rectangle 16">
            <a:extLst>
              <a:ext uri="{FF2B5EF4-FFF2-40B4-BE49-F238E27FC236}">
                <a16:creationId xmlns:a16="http://schemas.microsoft.com/office/drawing/2014/main" id="{8EC55A16-E0A0-C041-920C-88AF84A37F15}"/>
              </a:ext>
            </a:extLst>
          </p:cNvPr>
          <p:cNvSpPr/>
          <p:nvPr/>
        </p:nvSpPr>
        <p:spPr bwMode="ltGray">
          <a:xfrm>
            <a:off x="0" y="1"/>
            <a:ext cx="6094413"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Picture Placeholder 6">
            <a:extLst>
              <a:ext uri="{FF2B5EF4-FFF2-40B4-BE49-F238E27FC236}">
                <a16:creationId xmlns:a16="http://schemas.microsoft.com/office/drawing/2014/main" id="{D36C4653-60FA-1D42-8CA9-AE0A9AEA31C1}"/>
              </a:ext>
            </a:extLst>
          </p:cNvPr>
          <p:cNvSpPr>
            <a:spLocks noGrp="1"/>
          </p:cNvSpPr>
          <p:nvPr>
            <p:ph type="pic" sz="quarter" idx="10" hasCustomPrompt="1"/>
          </p:nvPr>
        </p:nvSpPr>
        <p:spPr>
          <a:xfrm>
            <a:off x="6094412" y="0"/>
            <a:ext cx="6094413" cy="6858000"/>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27" name="Title 1">
            <a:extLst>
              <a:ext uri="{FF2B5EF4-FFF2-40B4-BE49-F238E27FC236}">
                <a16:creationId xmlns:a16="http://schemas.microsoft.com/office/drawing/2014/main" id="{8C21ECF7-7914-B74D-9806-A86E1D19B8E5}"/>
              </a:ext>
            </a:extLst>
          </p:cNvPr>
          <p:cNvSpPr>
            <a:spLocks noGrp="1"/>
          </p:cNvSpPr>
          <p:nvPr>
            <p:ph type="title" hasCustomPrompt="1"/>
          </p:nvPr>
        </p:nvSpPr>
        <p:spPr>
          <a:xfrm>
            <a:off x="298731" y="397384"/>
            <a:ext cx="5412213" cy="600934"/>
          </a:xfrm>
        </p:spPr>
        <p:txBody>
          <a:bodyPr tIns="0" rIns="0" bIns="0">
            <a:spAutoFit/>
          </a:bodyPr>
          <a:lstStyle>
            <a:lvl1pPr>
              <a:tabLst>
                <a:tab pos="518957" algn="l"/>
              </a:tabLst>
              <a:defRPr sz="4399">
                <a:latin typeface="+mj-lt"/>
              </a:defRPr>
            </a:lvl1pPr>
          </a:lstStyle>
          <a:p>
            <a:r>
              <a:rPr lang="en-US"/>
              <a:t>Title</a:t>
            </a:r>
          </a:p>
        </p:txBody>
      </p:sp>
      <p:cxnSp>
        <p:nvCxnSpPr>
          <p:cNvPr id="19" name="Straight Connector 18">
            <a:extLst>
              <a:ext uri="{FF2B5EF4-FFF2-40B4-BE49-F238E27FC236}">
                <a16:creationId xmlns:a16="http://schemas.microsoft.com/office/drawing/2014/main" id="{D4FD7FBD-E4D9-41A5-938B-2A7406A02ADE}"/>
              </a:ext>
            </a:extLst>
          </p:cNvPr>
          <p:cNvCxnSpPr>
            <a:cxnSpLocks/>
          </p:cNvCxnSpPr>
          <p:nvPr/>
        </p:nvCxnSpPr>
        <p:spPr>
          <a:xfrm>
            <a:off x="288459" y="5260120"/>
            <a:ext cx="563783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Slide Number Placeholder 6">
            <a:extLst>
              <a:ext uri="{FF2B5EF4-FFF2-40B4-BE49-F238E27FC236}">
                <a16:creationId xmlns:a16="http://schemas.microsoft.com/office/drawing/2014/main" id="{A8F6F6A1-3C64-483D-8A88-D810C6E3700E}"/>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44678140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Content &amp; Photo">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AEAFFD7F-E406-40CD-9AA2-3818827A8FC4}"/>
              </a:ext>
            </a:extLst>
          </p:cNvPr>
          <p:cNvSpPr>
            <a:spLocks noGrp="1"/>
          </p:cNvSpPr>
          <p:nvPr>
            <p:ph type="pic" sz="quarter" idx="38" hasCustomPrompt="1"/>
          </p:nvPr>
        </p:nvSpPr>
        <p:spPr>
          <a:xfrm>
            <a:off x="6094412" y="1609725"/>
            <a:ext cx="5713512" cy="3798888"/>
          </a:xfrm>
          <a:solidFill>
            <a:schemeClr val="bg1">
              <a:lumMod val="75000"/>
            </a:schemeClr>
          </a:solidFill>
        </p:spPr>
        <p:txBody>
          <a:bodyPr bIns="1828800" anchor="ctr" anchorCtr="0"/>
          <a:lstStyle>
            <a:lvl1pPr marL="0" indent="0" algn="ctr">
              <a:buNone/>
              <a:defRPr sz="1200">
                <a:solidFill>
                  <a:schemeClr val="tx1"/>
                </a:solidFill>
              </a:defRPr>
            </a:lvl1pPr>
          </a:lstStyle>
          <a:p>
            <a:r>
              <a:rPr lang="en-US"/>
              <a:t>Click to Add Photo</a:t>
            </a:r>
          </a:p>
        </p:txBody>
      </p:sp>
      <p:sp>
        <p:nvSpPr>
          <p:cNvPr id="7" name="Text Placeholder 2">
            <a:extLst>
              <a:ext uri="{FF2B5EF4-FFF2-40B4-BE49-F238E27FC236}">
                <a16:creationId xmlns:a16="http://schemas.microsoft.com/office/drawing/2014/main" id="{77C974A2-03D7-4EFA-94E3-9EBAA7561405}"/>
              </a:ext>
            </a:extLst>
          </p:cNvPr>
          <p:cNvSpPr>
            <a:spLocks noGrp="1"/>
          </p:cNvSpPr>
          <p:nvPr>
            <p:ph type="body" idx="37" hasCustomPrompt="1"/>
          </p:nvPr>
        </p:nvSpPr>
        <p:spPr>
          <a:xfrm>
            <a:off x="298730" y="1610091"/>
            <a:ext cx="5409215" cy="4310263"/>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tie </a:t>
            </a:r>
            <a:r>
              <a:rPr lang="en-US" err="1"/>
              <a:t>tie</a:t>
            </a:r>
            <a:r>
              <a:rPr lang="en-US"/>
              <a:t> </a:t>
            </a:r>
            <a:r>
              <a:rPr lang="en-US" err="1"/>
              <a:t>tie</a:t>
            </a:r>
            <a:r>
              <a:rPr lang="en-US"/>
              <a:t> </a:t>
            </a:r>
            <a:r>
              <a:rPr lang="en-US" err="1"/>
              <a:t>condim</a:t>
            </a:r>
            <a:r>
              <a:rPr lang="en-US"/>
              <a:t> </a:t>
            </a:r>
            <a:r>
              <a:rPr lang="en-US" err="1"/>
              <a:t>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8" name="Rectangle 7">
            <a:extLst>
              <a:ext uri="{FF2B5EF4-FFF2-40B4-BE49-F238E27FC236}">
                <a16:creationId xmlns:a16="http://schemas.microsoft.com/office/drawing/2014/main" id="{B21A85F4-FED3-424A-A059-8B91AF23D35D}"/>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bwMode="black">
          <a:xfrm>
            <a:off x="298730" y="397384"/>
            <a:ext cx="11609856" cy="600934"/>
          </a:xfrm>
        </p:spPr>
        <p:txBody>
          <a:bodyPr tIns="0" rIns="0" bIns="0">
            <a:spAutoFit/>
          </a:bodyPr>
          <a:lstStyle>
            <a:lvl1pPr>
              <a:defRPr sz="4399">
                <a:latin typeface="+mj-lt"/>
              </a:defRPr>
            </a:lvl1pPr>
          </a:lstStyle>
          <a:p>
            <a:r>
              <a:rPr lang="en-US"/>
              <a:t>Title</a:t>
            </a:r>
          </a:p>
        </p:txBody>
      </p:sp>
      <p:sp>
        <p:nvSpPr>
          <p:cNvPr id="11" name="Slide Number Placeholder 6">
            <a:extLst>
              <a:ext uri="{FF2B5EF4-FFF2-40B4-BE49-F238E27FC236}">
                <a16:creationId xmlns:a16="http://schemas.microsoft.com/office/drawing/2014/main" id="{D0EB6A83-82B4-4821-9E6D-CFC9C50B2953}"/>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74420232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Content &amp; Large Photo">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1A85F4-FED3-424A-A059-8B91AF23D35D}"/>
              </a:ext>
            </a:extLst>
          </p:cNvPr>
          <p:cNvSpPr/>
          <p:nvPr/>
        </p:nvSpPr>
        <p:spPr bwMode="ltGray">
          <a:xfrm>
            <a:off x="0" y="1"/>
            <a:ext cx="6094413"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Picture Placeholder 4">
            <a:extLst>
              <a:ext uri="{FF2B5EF4-FFF2-40B4-BE49-F238E27FC236}">
                <a16:creationId xmlns:a16="http://schemas.microsoft.com/office/drawing/2014/main" id="{32B84C0D-8445-4009-BF2F-55B901AD154A}"/>
              </a:ext>
            </a:extLst>
          </p:cNvPr>
          <p:cNvSpPr>
            <a:spLocks noGrp="1"/>
          </p:cNvSpPr>
          <p:nvPr>
            <p:ph type="pic" sz="quarter" idx="38" hasCustomPrompt="1"/>
          </p:nvPr>
        </p:nvSpPr>
        <p:spPr>
          <a:xfrm>
            <a:off x="6094412" y="-26469"/>
            <a:ext cx="6094413" cy="6884469"/>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10" name="Text Placeholder 2">
            <a:extLst>
              <a:ext uri="{FF2B5EF4-FFF2-40B4-BE49-F238E27FC236}">
                <a16:creationId xmlns:a16="http://schemas.microsoft.com/office/drawing/2014/main" id="{8E0154CF-2E3E-474A-90FB-034C357AA42D}"/>
              </a:ext>
            </a:extLst>
          </p:cNvPr>
          <p:cNvSpPr>
            <a:spLocks noGrp="1"/>
          </p:cNvSpPr>
          <p:nvPr>
            <p:ph type="body" idx="37" hasCustomPrompt="1"/>
          </p:nvPr>
        </p:nvSpPr>
        <p:spPr>
          <a:xfrm>
            <a:off x="298730" y="1610090"/>
            <a:ext cx="5409215" cy="2874890"/>
          </a:xfrm>
        </p:spPr>
        <p:txBody>
          <a:bodyPr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31" y="397384"/>
            <a:ext cx="5412213" cy="600934"/>
          </a:xfrm>
        </p:spPr>
        <p:txBody>
          <a:bodyPr tIns="0" rIns="0" bIns="0">
            <a:spAutoFit/>
          </a:bodyPr>
          <a:lstStyle>
            <a:lvl1pPr>
              <a:defRPr sz="4399">
                <a:latin typeface="+mj-lt"/>
              </a:defRPr>
            </a:lvl1pPr>
          </a:lstStyle>
          <a:p>
            <a:r>
              <a:rPr lang="en-US"/>
              <a:t>Title</a:t>
            </a:r>
          </a:p>
        </p:txBody>
      </p:sp>
      <p:sp>
        <p:nvSpPr>
          <p:cNvPr id="14" name="Slide Number Placeholder 6">
            <a:extLst>
              <a:ext uri="{FF2B5EF4-FFF2-40B4-BE49-F238E27FC236}">
                <a16:creationId xmlns:a16="http://schemas.microsoft.com/office/drawing/2014/main" id="{5DF90518-C404-4611-8BF8-29822FB22805}"/>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3914200495"/>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lle, Content &amp; Chart">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7804B36-E44E-4A42-B169-282EAD312F17}"/>
              </a:ext>
            </a:extLst>
          </p:cNvPr>
          <p:cNvSpPr/>
          <p:nvPr/>
        </p:nvSpPr>
        <p:spPr bwMode="white">
          <a:xfrm>
            <a:off x="6094412" y="0"/>
            <a:ext cx="6094413"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799">
              <a:solidFill>
                <a:schemeClr val="tx1"/>
              </a:solidFill>
            </a:endParaRPr>
          </a:p>
        </p:txBody>
      </p:sp>
      <p:sp>
        <p:nvSpPr>
          <p:cNvPr id="8" name="Rectangle 7">
            <a:extLst>
              <a:ext uri="{FF2B5EF4-FFF2-40B4-BE49-F238E27FC236}">
                <a16:creationId xmlns:a16="http://schemas.microsoft.com/office/drawing/2014/main" id="{B21A85F4-FED3-424A-A059-8B91AF23D35D}"/>
              </a:ext>
            </a:extLst>
          </p:cNvPr>
          <p:cNvSpPr/>
          <p:nvPr/>
        </p:nvSpPr>
        <p:spPr bwMode="ltGray">
          <a:xfrm>
            <a:off x="0" y="1"/>
            <a:ext cx="6094413"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0" name="Text Placeholder 2">
            <a:extLst>
              <a:ext uri="{FF2B5EF4-FFF2-40B4-BE49-F238E27FC236}">
                <a16:creationId xmlns:a16="http://schemas.microsoft.com/office/drawing/2014/main" id="{8E0154CF-2E3E-474A-90FB-034C357AA42D}"/>
              </a:ext>
            </a:extLst>
          </p:cNvPr>
          <p:cNvSpPr>
            <a:spLocks noGrp="1"/>
          </p:cNvSpPr>
          <p:nvPr>
            <p:ph type="body" idx="37" hasCustomPrompt="1"/>
          </p:nvPr>
        </p:nvSpPr>
        <p:spPr>
          <a:xfrm>
            <a:off x="298730" y="1610090"/>
            <a:ext cx="5409215" cy="4095224"/>
          </a:xfrm>
        </p:spPr>
        <p:txBody>
          <a:bodyPr anchor="t" anchorCtr="0">
            <a:spAutoFit/>
          </a:bodyPr>
          <a:lstStyle>
            <a:lvl1pPr marL="0" indent="0">
              <a:buNone/>
              <a:defRPr sz="17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a:p>
            <a:pPr lvl="0"/>
            <a:r>
              <a:rPr lang="en-US" err="1"/>
              <a:t>Phasellus</a:t>
            </a:r>
            <a:r>
              <a:rPr lang="en-US"/>
              <a:t> in </a:t>
            </a:r>
            <a:r>
              <a:rPr lang="en-US" err="1"/>
              <a:t>hendrerit</a:t>
            </a:r>
            <a:r>
              <a:rPr lang="en-US"/>
              <a:t> magna, a </a:t>
            </a:r>
            <a:r>
              <a:rPr lang="en-US" err="1"/>
              <a:t>accumsan</a:t>
            </a:r>
            <a:r>
              <a:rPr lang="en-US"/>
              <a:t> </a:t>
            </a:r>
            <a:r>
              <a:rPr lang="en-US" err="1"/>
              <a:t>velit</a:t>
            </a:r>
            <a:r>
              <a:rPr lang="en-US"/>
              <a:t>. Morbi </a:t>
            </a:r>
            <a:r>
              <a:rPr lang="en-US" err="1"/>
              <a:t>aliquam</a:t>
            </a:r>
            <a:r>
              <a:rPr lang="en-US"/>
              <a:t> magna </a:t>
            </a:r>
            <a:r>
              <a:rPr lang="en-US" err="1"/>
              <a:t>eu</a:t>
            </a:r>
            <a:r>
              <a:rPr lang="en-US"/>
              <a:t> </a:t>
            </a:r>
            <a:r>
              <a:rPr lang="en-US" err="1"/>
              <a:t>metus</a:t>
            </a:r>
            <a:r>
              <a:rPr lang="en-US"/>
              <a:t> </a:t>
            </a:r>
            <a:r>
              <a:rPr lang="en-US" err="1"/>
              <a:t>molestie</a:t>
            </a:r>
            <a:r>
              <a:rPr lang="en-US"/>
              <a:t> </a:t>
            </a:r>
            <a:r>
              <a:rPr lang="en-US" err="1"/>
              <a:t>fringilla</a:t>
            </a:r>
            <a:r>
              <a:rPr lang="en-US"/>
              <a:t>. </a:t>
            </a:r>
            <a:r>
              <a:rPr lang="en-US" err="1"/>
              <a:t>Suspendisse</a:t>
            </a:r>
            <a:r>
              <a:rPr lang="en-US"/>
              <a:t> </a:t>
            </a:r>
            <a:r>
              <a:rPr lang="en-US" err="1"/>
              <a:t>leo</a:t>
            </a:r>
            <a:r>
              <a:rPr lang="en-US"/>
              <a:t> </a:t>
            </a:r>
            <a:r>
              <a:rPr lang="en-US" err="1"/>
              <a:t>erat</a:t>
            </a:r>
            <a:r>
              <a:rPr lang="en-US"/>
              <a:t>, </a:t>
            </a:r>
            <a:r>
              <a:rPr lang="en-US" err="1"/>
              <a:t>condimentum</a:t>
            </a:r>
            <a:r>
              <a:rPr lang="en-US"/>
              <a:t> sed eros in, vestibulum </a:t>
            </a:r>
            <a:r>
              <a:rPr lang="en-US" err="1"/>
              <a:t>tincidunt</a:t>
            </a:r>
            <a:r>
              <a:rPr lang="en-US"/>
              <a:t> </a:t>
            </a:r>
            <a:r>
              <a:rPr lang="en-US" err="1"/>
              <a:t>elit</a:t>
            </a:r>
            <a:r>
              <a:rPr lang="en-US"/>
              <a:t>. </a:t>
            </a:r>
            <a:r>
              <a:rPr lang="en-US" err="1"/>
              <a:t>Pellentesque</a:t>
            </a:r>
            <a:r>
              <a:rPr lang="en-US"/>
              <a:t> </a:t>
            </a:r>
            <a:r>
              <a:rPr lang="en-US" err="1"/>
              <a:t>lacus</a:t>
            </a:r>
            <a:r>
              <a:rPr lang="en-US"/>
              <a:t> </a:t>
            </a:r>
            <a:r>
              <a:rPr lang="en-US" err="1"/>
              <a:t>arcu</a:t>
            </a:r>
            <a:r>
              <a:rPr lang="en-US"/>
              <a:t>, </a:t>
            </a:r>
            <a:r>
              <a:rPr lang="en-US" err="1"/>
              <a:t>varius</a:t>
            </a:r>
            <a:r>
              <a:rPr lang="en-US"/>
              <a:t> </a:t>
            </a:r>
            <a:r>
              <a:rPr lang="en-US" err="1"/>
              <a:t>nec</a:t>
            </a:r>
            <a:r>
              <a:rPr lang="en-US"/>
              <a:t> </a:t>
            </a:r>
            <a:r>
              <a:rPr lang="en-US" err="1"/>
              <a:t>urna</a:t>
            </a:r>
            <a:r>
              <a:rPr lang="en-US"/>
              <a:t> sed, </a:t>
            </a:r>
            <a:r>
              <a:rPr lang="en-US" err="1"/>
              <a:t>malesuada</a:t>
            </a:r>
            <a:r>
              <a:rPr lang="en-US"/>
              <a:t> </a:t>
            </a:r>
            <a:r>
              <a:rPr lang="en-US" err="1"/>
              <a:t>lobortis</a:t>
            </a:r>
            <a:r>
              <a:rPr lang="en-US"/>
              <a:t> </a:t>
            </a:r>
            <a:r>
              <a:rPr lang="en-US" err="1"/>
              <a:t>augue</a:t>
            </a:r>
            <a:r>
              <a:rPr lang="en-US"/>
              <a:t>. </a:t>
            </a:r>
            <a:r>
              <a:rPr lang="en-US" err="1"/>
              <a:t>Curabitur</a:t>
            </a:r>
            <a:r>
              <a:rPr lang="en-US"/>
              <a:t> a diam ac diam </a:t>
            </a:r>
            <a:r>
              <a:rPr lang="en-US" err="1"/>
              <a:t>rhoncus</a:t>
            </a:r>
            <a:r>
              <a:rPr lang="en-US"/>
              <a:t> </a:t>
            </a:r>
            <a:r>
              <a:rPr lang="en-US" err="1"/>
              <a:t>molestie</a:t>
            </a:r>
            <a:r>
              <a:rPr lang="en-US"/>
              <a:t> porta vel diam. Nam in </a:t>
            </a:r>
            <a:r>
              <a:rPr lang="en-US" err="1"/>
              <a:t>commodo</a:t>
            </a:r>
            <a:r>
              <a:rPr lang="en-US"/>
              <a:t> </a:t>
            </a:r>
            <a:r>
              <a:rPr lang="en-US" err="1"/>
              <a:t>massa</a:t>
            </a:r>
            <a:r>
              <a:rPr lang="en-US"/>
              <a:t>.</a:t>
            </a:r>
          </a:p>
          <a:p>
            <a:pPr lvl="0"/>
            <a:r>
              <a:rPr lang="en-US" err="1"/>
              <a:t>Quisque</a:t>
            </a:r>
            <a:r>
              <a:rPr lang="en-US"/>
              <a:t> </a:t>
            </a:r>
            <a:r>
              <a:rPr lang="en-US" err="1"/>
              <a:t>pretium</a:t>
            </a:r>
            <a:r>
              <a:rPr lang="en-US"/>
              <a:t> </a:t>
            </a:r>
            <a:r>
              <a:rPr lang="en-US" err="1"/>
              <a:t>venenatis</a:t>
            </a:r>
            <a:r>
              <a:rPr lang="en-US"/>
              <a:t> </a:t>
            </a:r>
            <a:r>
              <a:rPr lang="en-US" err="1"/>
              <a:t>erat</a:t>
            </a:r>
            <a:r>
              <a:rPr lang="en-US"/>
              <a:t> ac </a:t>
            </a:r>
            <a:r>
              <a:rPr lang="en-US" err="1"/>
              <a:t>mattis</a:t>
            </a:r>
            <a:r>
              <a:rPr lang="en-US"/>
              <a:t>. In auctor </a:t>
            </a:r>
            <a:r>
              <a:rPr lang="en-US" err="1"/>
              <a:t>enim</a:t>
            </a:r>
            <a:r>
              <a:rPr lang="en-US"/>
              <a:t> vel ante </a:t>
            </a:r>
            <a:r>
              <a:rPr lang="en-US" err="1"/>
              <a:t>pretium</a:t>
            </a:r>
            <a:r>
              <a:rPr lang="en-US"/>
              <a:t>, vel </a:t>
            </a:r>
            <a:r>
              <a:rPr lang="en-US" err="1"/>
              <a:t>laoreet</a:t>
            </a:r>
            <a:r>
              <a:rPr lang="en-US"/>
              <a:t> lorem </a:t>
            </a:r>
            <a:r>
              <a:rPr lang="en-US" err="1"/>
              <a:t>aliquet</a:t>
            </a:r>
            <a:r>
              <a:rPr lang="en-US"/>
              <a:t>. </a:t>
            </a:r>
            <a:r>
              <a:rPr lang="en-US" err="1"/>
              <a:t>Fusce</a:t>
            </a:r>
            <a:r>
              <a:rPr lang="en-US"/>
              <a:t> at </a:t>
            </a:r>
            <a:r>
              <a:rPr lang="en-US" err="1"/>
              <a:t>mauris</a:t>
            </a:r>
            <a:r>
              <a:rPr lang="en-US"/>
              <a:t> </a:t>
            </a:r>
            <a:r>
              <a:rPr lang="en-US" err="1"/>
              <a:t>elementum</a:t>
            </a:r>
            <a:r>
              <a:rPr lang="en-US"/>
              <a:t>, dictum </a:t>
            </a:r>
            <a:r>
              <a:rPr lang="en-US" err="1"/>
              <a:t>nunc</a:t>
            </a:r>
            <a:r>
              <a:rPr lang="en-US"/>
              <a:t> </a:t>
            </a:r>
            <a:r>
              <a:rPr lang="en-US" err="1"/>
              <a:t>eget</a:t>
            </a:r>
            <a:r>
              <a:rPr lang="en-US"/>
              <a:t>, </a:t>
            </a:r>
            <a:r>
              <a:rPr lang="en-US" err="1"/>
              <a:t>fringilla</a:t>
            </a:r>
            <a:r>
              <a:rPr lang="en-US"/>
              <a:t> ex. </a:t>
            </a:r>
            <a:r>
              <a:rPr lang="en-US" err="1"/>
              <a:t>Fusce</a:t>
            </a:r>
            <a:r>
              <a:rPr lang="en-US"/>
              <a:t> </a:t>
            </a:r>
            <a:r>
              <a:rPr lang="en-US" err="1"/>
              <a:t>arcu</a:t>
            </a:r>
            <a:r>
              <a:rPr lang="en-US"/>
              <a:t> </a:t>
            </a:r>
            <a:r>
              <a:rPr lang="en-US" err="1"/>
              <a:t>felis</a:t>
            </a:r>
            <a:r>
              <a:rPr lang="en-US"/>
              <a:t>, </a:t>
            </a:r>
            <a:r>
              <a:rPr lang="en-US" err="1"/>
              <a:t>vehicula</a:t>
            </a:r>
            <a:r>
              <a:rPr lang="en-US"/>
              <a:t> </a:t>
            </a:r>
            <a:r>
              <a:rPr lang="en-US" err="1"/>
              <a:t>quis</a:t>
            </a:r>
            <a:r>
              <a:rPr lang="en-US"/>
              <a:t> </a:t>
            </a:r>
            <a:r>
              <a:rPr lang="en-US" err="1"/>
              <a:t>feugiat</a:t>
            </a:r>
            <a:r>
              <a:rPr lang="en-US"/>
              <a:t> sed, </a:t>
            </a:r>
            <a:r>
              <a:rPr lang="en-US" err="1"/>
              <a:t>aliquet</a:t>
            </a:r>
            <a:r>
              <a:rPr lang="en-US"/>
              <a:t> </a:t>
            </a:r>
            <a:r>
              <a:rPr lang="en-US" err="1"/>
              <a:t>quis</a:t>
            </a:r>
            <a:r>
              <a:rPr lang="en-US"/>
              <a:t> eros.</a:t>
            </a:r>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31" y="397384"/>
            <a:ext cx="5412213" cy="600934"/>
          </a:xfrm>
        </p:spPr>
        <p:txBody>
          <a:bodyPr tIns="0" rIns="0" bIns="0">
            <a:spAutoFit/>
          </a:bodyPr>
          <a:lstStyle>
            <a:lvl1pPr>
              <a:defRPr sz="4399">
                <a:latin typeface="+mj-lt"/>
              </a:defRPr>
            </a:lvl1pPr>
          </a:lstStyle>
          <a:p>
            <a:r>
              <a:rPr lang="en-US"/>
              <a:t>Title</a:t>
            </a:r>
          </a:p>
        </p:txBody>
      </p:sp>
      <p:sp>
        <p:nvSpPr>
          <p:cNvPr id="15" name="Slide Number Placeholder 6">
            <a:extLst>
              <a:ext uri="{FF2B5EF4-FFF2-40B4-BE49-F238E27FC236}">
                <a16:creationId xmlns:a16="http://schemas.microsoft.com/office/drawing/2014/main" id="{0DB37193-AF41-48D4-9C15-11EC3155082C}"/>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57619811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2 Photos &amp; Content Alternate">
    <p:bg>
      <p:bgPr>
        <a:solidFill>
          <a:schemeClr val="bg1"/>
        </a:solidFill>
        <a:effectLst/>
      </p:bgPr>
    </p:bg>
    <p:spTree>
      <p:nvGrpSpPr>
        <p:cNvPr id="1" name=""/>
        <p:cNvGrpSpPr/>
        <p:nvPr/>
      </p:nvGrpSpPr>
      <p:grpSpPr>
        <a:xfrm>
          <a:off x="0" y="0"/>
          <a:ext cx="0" cy="0"/>
          <a:chOff x="0" y="0"/>
          <a:chExt cx="0" cy="0"/>
        </a:xfrm>
      </p:grpSpPr>
      <p:sp>
        <p:nvSpPr>
          <p:cNvPr id="16" name="Text Placeholder 2">
            <a:extLst>
              <a:ext uri="{FF2B5EF4-FFF2-40B4-BE49-F238E27FC236}">
                <a16:creationId xmlns:a16="http://schemas.microsoft.com/office/drawing/2014/main" id="{6FD25EFC-437D-4535-985B-6655AF0F175B}"/>
              </a:ext>
            </a:extLst>
          </p:cNvPr>
          <p:cNvSpPr>
            <a:spLocks noGrp="1"/>
          </p:cNvSpPr>
          <p:nvPr>
            <p:ph type="body" idx="31" hasCustomPrompt="1"/>
          </p:nvPr>
        </p:nvSpPr>
        <p:spPr>
          <a:xfrm>
            <a:off x="6314935" y="5476463"/>
            <a:ext cx="5591906" cy="679417"/>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4" name="Text Placeholder 2">
            <a:extLst>
              <a:ext uri="{FF2B5EF4-FFF2-40B4-BE49-F238E27FC236}">
                <a16:creationId xmlns:a16="http://schemas.microsoft.com/office/drawing/2014/main" id="{762BEE7D-089D-4E6E-B85D-FDE63C7B973C}"/>
              </a:ext>
            </a:extLst>
          </p:cNvPr>
          <p:cNvSpPr>
            <a:spLocks noGrp="1"/>
          </p:cNvSpPr>
          <p:nvPr>
            <p:ph type="body" idx="30" hasCustomPrompt="1"/>
          </p:nvPr>
        </p:nvSpPr>
        <p:spPr>
          <a:xfrm>
            <a:off x="298730" y="5476463"/>
            <a:ext cx="5607237" cy="679417"/>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sp>
        <p:nvSpPr>
          <p:cNvPr id="21" name="Picture Placeholder 9">
            <a:extLst>
              <a:ext uri="{FF2B5EF4-FFF2-40B4-BE49-F238E27FC236}">
                <a16:creationId xmlns:a16="http://schemas.microsoft.com/office/drawing/2014/main" id="{44EB6E7D-CCCD-9544-AE01-4167A157ACC1}"/>
              </a:ext>
            </a:extLst>
          </p:cNvPr>
          <p:cNvSpPr>
            <a:spLocks noGrp="1"/>
          </p:cNvSpPr>
          <p:nvPr>
            <p:ph type="pic" sz="quarter" idx="15" hasCustomPrompt="1"/>
          </p:nvPr>
        </p:nvSpPr>
        <p:spPr>
          <a:xfrm>
            <a:off x="298729" y="1478999"/>
            <a:ext cx="5623765" cy="3873586"/>
          </a:xfrm>
          <a:solidFill>
            <a:schemeClr val="bg1">
              <a:lumMod val="75000"/>
            </a:schemeClr>
          </a:solidFill>
        </p:spPr>
        <p:txBody>
          <a:bodyPr bIns="1828800" anchor="ctr" anchorCtr="0">
            <a:normAutofit/>
          </a:bodyPr>
          <a:lstStyle>
            <a:lvl1pPr marL="0" indent="0" algn="ctr">
              <a:buNone/>
              <a:defRPr sz="1200">
                <a:latin typeface="Forma DJR Micro" pitchFamily="2" charset="77"/>
              </a:defRPr>
            </a:lvl1pPr>
          </a:lstStyle>
          <a:p>
            <a:r>
              <a:rPr lang="en-US"/>
              <a:t>Click to Add Photo</a:t>
            </a:r>
          </a:p>
        </p:txBody>
      </p:sp>
      <p:sp>
        <p:nvSpPr>
          <p:cNvPr id="15" name="Picture Placeholder 9">
            <a:extLst>
              <a:ext uri="{FF2B5EF4-FFF2-40B4-BE49-F238E27FC236}">
                <a16:creationId xmlns:a16="http://schemas.microsoft.com/office/drawing/2014/main" id="{7B6EFC3C-A74E-654F-84ED-662CA4659776}"/>
              </a:ext>
            </a:extLst>
          </p:cNvPr>
          <p:cNvSpPr>
            <a:spLocks noGrp="1"/>
          </p:cNvSpPr>
          <p:nvPr>
            <p:ph type="pic" sz="quarter" idx="16" hasCustomPrompt="1"/>
          </p:nvPr>
        </p:nvSpPr>
        <p:spPr>
          <a:xfrm>
            <a:off x="6293962" y="1478999"/>
            <a:ext cx="5623765" cy="3873586"/>
          </a:xfrm>
          <a:solidFill>
            <a:schemeClr val="bg1">
              <a:lumMod val="75000"/>
            </a:schemeClr>
          </a:solidFill>
        </p:spPr>
        <p:txBody>
          <a:bodyPr bIns="1828800" anchor="ctr" anchorCtr="0">
            <a:normAutofit/>
          </a:bodyPr>
          <a:lstStyle>
            <a:lvl1pPr marL="0" indent="0" algn="ctr">
              <a:buNone/>
              <a:defRPr sz="1200">
                <a:latin typeface="Forma DJR Micro" pitchFamily="2" charset="77"/>
              </a:defRPr>
            </a:lvl1pPr>
          </a:lstStyle>
          <a:p>
            <a:r>
              <a:rPr lang="en-US"/>
              <a:t>Click to Add Photo</a:t>
            </a:r>
          </a:p>
        </p:txBody>
      </p:sp>
      <p:sp>
        <p:nvSpPr>
          <p:cNvPr id="10" name="Slide Number Placeholder 6">
            <a:extLst>
              <a:ext uri="{FF2B5EF4-FFF2-40B4-BE49-F238E27FC236}">
                <a16:creationId xmlns:a16="http://schemas.microsoft.com/office/drawing/2014/main" id="{79C63EEA-0812-4AEA-87D6-EC3DD1C6FE81}"/>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55136816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hoto &amp; Caption">
    <p:bg>
      <p:bgPr>
        <a:solidFill>
          <a:srgbClr val="E6E6E6"/>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8FC0354-FF3E-4D42-A5FC-BC26485E9DBC}"/>
              </a:ext>
            </a:extLst>
          </p:cNvPr>
          <p:cNvSpPr>
            <a:spLocks noGrp="1"/>
          </p:cNvSpPr>
          <p:nvPr>
            <p:ph type="pic" sz="quarter" idx="10" hasCustomPrompt="1"/>
          </p:nvPr>
        </p:nvSpPr>
        <p:spPr>
          <a:xfrm>
            <a:off x="0" y="0"/>
            <a:ext cx="12188825" cy="6049926"/>
          </a:xfrm>
          <a:solidFill>
            <a:schemeClr val="bg1">
              <a:lumMod val="75000"/>
            </a:schemeClr>
          </a:solidFill>
        </p:spPr>
        <p:txBody>
          <a:bodyPr bIns="2743200" anchor="ctr" anchorCtr="0"/>
          <a:lstStyle>
            <a:lvl1pPr marL="0" indent="0" algn="ctr">
              <a:buNone/>
              <a:defRPr sz="1400">
                <a:solidFill>
                  <a:schemeClr val="tx1"/>
                </a:solidFill>
              </a:defRPr>
            </a:lvl1pPr>
          </a:lstStyle>
          <a:p>
            <a:r>
              <a:rPr lang="en-US"/>
              <a:t>Click to Add Photo</a:t>
            </a:r>
          </a:p>
        </p:txBody>
      </p:sp>
      <p:sp>
        <p:nvSpPr>
          <p:cNvPr id="4" name="Rectangle 3">
            <a:extLst>
              <a:ext uri="{FF2B5EF4-FFF2-40B4-BE49-F238E27FC236}">
                <a16:creationId xmlns:a16="http://schemas.microsoft.com/office/drawing/2014/main" id="{07B19ED5-B37D-994C-BB5E-1532033EF1E0}"/>
              </a:ext>
            </a:extLst>
          </p:cNvPr>
          <p:cNvSpPr/>
          <p:nvPr/>
        </p:nvSpPr>
        <p:spPr bwMode="ltGray">
          <a:xfrm>
            <a:off x="0" y="6024880"/>
            <a:ext cx="12188825" cy="83312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Text Placeholder 9">
            <a:extLst>
              <a:ext uri="{FF2B5EF4-FFF2-40B4-BE49-F238E27FC236}">
                <a16:creationId xmlns:a16="http://schemas.microsoft.com/office/drawing/2014/main" id="{0C8ADCFF-CCDF-6F4B-BF9D-938BDF5B6046}"/>
              </a:ext>
            </a:extLst>
          </p:cNvPr>
          <p:cNvSpPr>
            <a:spLocks noGrp="1"/>
          </p:cNvSpPr>
          <p:nvPr>
            <p:ph type="body" sz="quarter" idx="15" hasCustomPrompt="1"/>
          </p:nvPr>
        </p:nvSpPr>
        <p:spPr>
          <a:xfrm>
            <a:off x="296748" y="6302969"/>
            <a:ext cx="11609856" cy="348557"/>
          </a:xfrm>
        </p:spPr>
        <p:txBody>
          <a:bodyPr>
            <a:spAutoFit/>
          </a:bodyPr>
          <a:lstStyle>
            <a:lvl1pPr marL="0" indent="0">
              <a:buNone/>
              <a:defRPr sz="1799">
                <a:latin typeface="+mn-lt"/>
              </a:defRPr>
            </a:lvl1pPr>
          </a:lstStyle>
          <a:p>
            <a:pPr lvl="0"/>
            <a:r>
              <a:rPr lang="en-US"/>
              <a:t>Image caption goes here. Lorem ipsum dolor sit </a:t>
            </a:r>
            <a:r>
              <a:rPr lang="en-US" err="1"/>
              <a:t>amet</a:t>
            </a:r>
            <a:r>
              <a:rPr lang="en-US"/>
              <a:t>.</a:t>
            </a:r>
          </a:p>
        </p:txBody>
      </p:sp>
    </p:spTree>
    <p:extLst>
      <p:ext uri="{BB962C8B-B14F-4D97-AF65-F5344CB8AC3E}">
        <p14:creationId xmlns:p14="http://schemas.microsoft.com/office/powerpoint/2010/main" val="1401686949"/>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mp; 3 Columns &amp; Photos">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95991333-6B6E-417B-90A6-86B22297C995}"/>
              </a:ext>
            </a:extLst>
          </p:cNvPr>
          <p:cNvSpPr>
            <a:spLocks noGrp="1"/>
          </p:cNvSpPr>
          <p:nvPr>
            <p:ph type="body" idx="33" hasCustomPrompt="1"/>
          </p:nvPr>
        </p:nvSpPr>
        <p:spPr>
          <a:xfrm>
            <a:off x="8261079" y="4004851"/>
            <a:ext cx="3683168" cy="1208085"/>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6" name="Text Placeholder 2">
            <a:extLst>
              <a:ext uri="{FF2B5EF4-FFF2-40B4-BE49-F238E27FC236}">
                <a16:creationId xmlns:a16="http://schemas.microsoft.com/office/drawing/2014/main" id="{F5853A76-96A6-40A1-A067-424C13DB0FA8}"/>
              </a:ext>
            </a:extLst>
          </p:cNvPr>
          <p:cNvSpPr>
            <a:spLocks noGrp="1"/>
          </p:cNvSpPr>
          <p:nvPr>
            <p:ph type="body" idx="32" hasCustomPrompt="1"/>
          </p:nvPr>
        </p:nvSpPr>
        <p:spPr>
          <a:xfrm>
            <a:off x="4216832" y="4004851"/>
            <a:ext cx="3683168" cy="1208085"/>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15" name="Text Placeholder 2">
            <a:extLst>
              <a:ext uri="{FF2B5EF4-FFF2-40B4-BE49-F238E27FC236}">
                <a16:creationId xmlns:a16="http://schemas.microsoft.com/office/drawing/2014/main" id="{1D7599F5-5925-422A-A71D-C5306C416D61}"/>
              </a:ext>
            </a:extLst>
          </p:cNvPr>
          <p:cNvSpPr>
            <a:spLocks noGrp="1"/>
          </p:cNvSpPr>
          <p:nvPr>
            <p:ph type="body" idx="31" hasCustomPrompt="1"/>
          </p:nvPr>
        </p:nvSpPr>
        <p:spPr>
          <a:xfrm>
            <a:off x="298729" y="4004851"/>
            <a:ext cx="3683168" cy="1208085"/>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TITLE</a:t>
            </a:r>
          </a:p>
          <a:p>
            <a:pPr lvl="0"/>
            <a:r>
              <a:rPr lang="en-US"/>
              <a:t>If there is smaller text that would go here. Lorem ipsum dolor sit </a:t>
            </a:r>
            <a:r>
              <a:rPr lang="en-US" err="1"/>
              <a:t>amet</a:t>
            </a:r>
            <a:r>
              <a:rPr lang="en-US"/>
              <a:t>, </a:t>
            </a:r>
            <a:r>
              <a:rPr lang="en-US" err="1"/>
              <a:t>consectetur</a:t>
            </a:r>
            <a:r>
              <a:rPr lang="en-US"/>
              <a:t> </a:t>
            </a:r>
            <a:r>
              <a:rPr lang="en-US" err="1"/>
              <a:t>adipiscing</a:t>
            </a:r>
            <a:r>
              <a:rPr lang="en-US"/>
              <a:t> </a:t>
            </a:r>
            <a:r>
              <a:rPr lang="en-US" err="1"/>
              <a:t>elit</a:t>
            </a:r>
            <a:r>
              <a:rPr lang="en-US"/>
              <a:t>. </a:t>
            </a:r>
            <a:r>
              <a:rPr lang="en-US" err="1"/>
              <a:t>Aliquam</a:t>
            </a:r>
            <a:r>
              <a:rPr lang="en-US"/>
              <a:t> sed nisi vitae </a:t>
            </a:r>
            <a:r>
              <a:rPr lang="en-US" err="1"/>
              <a:t>risus</a:t>
            </a:r>
            <a:r>
              <a:rPr lang="en-US"/>
              <a:t> </a:t>
            </a:r>
            <a:r>
              <a:rPr lang="en-US" err="1"/>
              <a:t>rhoncus</a:t>
            </a:r>
            <a:r>
              <a:rPr lang="en-US"/>
              <a:t> </a:t>
            </a:r>
            <a:r>
              <a:rPr lang="en-US" err="1"/>
              <a:t>condimentum</a:t>
            </a:r>
            <a:r>
              <a:rPr lang="en-US"/>
              <a:t>. </a:t>
            </a:r>
          </a:p>
        </p:txBody>
      </p:sp>
      <p:sp>
        <p:nvSpPr>
          <p:cNvPr id="24" name="Rectangle 23">
            <a:extLst>
              <a:ext uri="{FF2B5EF4-FFF2-40B4-BE49-F238E27FC236}">
                <a16:creationId xmlns:a16="http://schemas.microsoft.com/office/drawing/2014/main" id="{5DD02BB2-A349-B449-B34B-9F8A7EDCAE6A}"/>
              </a:ext>
            </a:extLst>
          </p:cNvPr>
          <p:cNvSpPr/>
          <p:nvPr/>
        </p:nvSpPr>
        <p:spPr bwMode="ltGray">
          <a:xfrm>
            <a:off x="0" y="1"/>
            <a:ext cx="12188825" cy="12953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970B0217-EA68-354A-A48D-B84CFF40EFAA}"/>
              </a:ext>
            </a:extLst>
          </p:cNvPr>
          <p:cNvSpPr>
            <a:spLocks noGrp="1"/>
          </p:cNvSpPr>
          <p:nvPr>
            <p:ph type="title" hasCustomPrompt="1"/>
          </p:nvPr>
        </p:nvSpPr>
        <p:spPr>
          <a:xfrm>
            <a:off x="298729" y="397384"/>
            <a:ext cx="11609856" cy="600934"/>
          </a:xfrm>
        </p:spPr>
        <p:txBody>
          <a:bodyPr tIns="0" rIns="0" bIns="0">
            <a:spAutoFit/>
          </a:bodyPr>
          <a:lstStyle>
            <a:lvl1pPr>
              <a:defRPr sz="4399">
                <a:latin typeface="+mj-lt"/>
              </a:defRPr>
            </a:lvl1pPr>
          </a:lstStyle>
          <a:p>
            <a:r>
              <a:rPr lang="en-US"/>
              <a:t>Title</a:t>
            </a:r>
          </a:p>
        </p:txBody>
      </p:sp>
      <p:sp>
        <p:nvSpPr>
          <p:cNvPr id="17" name="Picture Placeholder 9">
            <a:extLst>
              <a:ext uri="{FF2B5EF4-FFF2-40B4-BE49-F238E27FC236}">
                <a16:creationId xmlns:a16="http://schemas.microsoft.com/office/drawing/2014/main" id="{60C524E3-513B-9F47-8587-4AEAC8C7ADB5}"/>
              </a:ext>
            </a:extLst>
          </p:cNvPr>
          <p:cNvSpPr>
            <a:spLocks noGrp="1"/>
          </p:cNvSpPr>
          <p:nvPr>
            <p:ph type="pic" sz="quarter" idx="15" hasCustomPrompt="1"/>
          </p:nvPr>
        </p:nvSpPr>
        <p:spPr>
          <a:xfrm>
            <a:off x="298729" y="1478999"/>
            <a:ext cx="3656647"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5" name="Picture Placeholder 9">
            <a:extLst>
              <a:ext uri="{FF2B5EF4-FFF2-40B4-BE49-F238E27FC236}">
                <a16:creationId xmlns:a16="http://schemas.microsoft.com/office/drawing/2014/main" id="{8265717D-C6EC-C546-B6FF-EAE66444D043}"/>
              </a:ext>
            </a:extLst>
          </p:cNvPr>
          <p:cNvSpPr>
            <a:spLocks noGrp="1"/>
          </p:cNvSpPr>
          <p:nvPr>
            <p:ph type="pic" sz="quarter" idx="19" hasCustomPrompt="1"/>
          </p:nvPr>
        </p:nvSpPr>
        <p:spPr>
          <a:xfrm>
            <a:off x="4216832" y="1478999"/>
            <a:ext cx="3782792"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6" name="Picture Placeholder 9">
            <a:extLst>
              <a:ext uri="{FF2B5EF4-FFF2-40B4-BE49-F238E27FC236}">
                <a16:creationId xmlns:a16="http://schemas.microsoft.com/office/drawing/2014/main" id="{65B79BDC-47CE-0543-BDE2-A8CF2E20FD96}"/>
              </a:ext>
            </a:extLst>
          </p:cNvPr>
          <p:cNvSpPr>
            <a:spLocks noGrp="1"/>
          </p:cNvSpPr>
          <p:nvPr>
            <p:ph type="pic" sz="quarter" idx="20" hasCustomPrompt="1"/>
          </p:nvPr>
        </p:nvSpPr>
        <p:spPr>
          <a:xfrm>
            <a:off x="8261079" y="1478999"/>
            <a:ext cx="3656648"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14" name="Slide Number Placeholder 6">
            <a:extLst>
              <a:ext uri="{FF2B5EF4-FFF2-40B4-BE49-F238E27FC236}">
                <a16:creationId xmlns:a16="http://schemas.microsoft.com/office/drawing/2014/main" id="{3A7D1F7B-7BD3-400D-822A-BF038851A3AA}"/>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45749053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6 Photos and Content">
    <p:bg>
      <p:bgPr>
        <a:solidFill>
          <a:schemeClr val="bg1"/>
        </a:solidFill>
        <a:effectLst/>
      </p:bgPr>
    </p:bg>
    <p:spTree>
      <p:nvGrpSpPr>
        <p:cNvPr id="1" name=""/>
        <p:cNvGrpSpPr/>
        <p:nvPr/>
      </p:nvGrpSpPr>
      <p:grpSpPr>
        <a:xfrm>
          <a:off x="0" y="0"/>
          <a:ext cx="0" cy="0"/>
          <a:chOff x="0" y="0"/>
          <a:chExt cx="0" cy="0"/>
        </a:xfrm>
      </p:grpSpPr>
      <p:sp>
        <p:nvSpPr>
          <p:cNvPr id="18" name="Text Placeholder 2">
            <a:extLst>
              <a:ext uri="{FF2B5EF4-FFF2-40B4-BE49-F238E27FC236}">
                <a16:creationId xmlns:a16="http://schemas.microsoft.com/office/drawing/2014/main" id="{95991333-6B6E-417B-90A6-86B22297C995}"/>
              </a:ext>
            </a:extLst>
          </p:cNvPr>
          <p:cNvSpPr>
            <a:spLocks noGrp="1"/>
          </p:cNvSpPr>
          <p:nvPr>
            <p:ph type="body" idx="33" hasCustomPrompt="1"/>
          </p:nvPr>
        </p:nvSpPr>
        <p:spPr>
          <a:xfrm>
            <a:off x="8223449" y="2768763"/>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16" name="Text Placeholder 2">
            <a:extLst>
              <a:ext uri="{FF2B5EF4-FFF2-40B4-BE49-F238E27FC236}">
                <a16:creationId xmlns:a16="http://schemas.microsoft.com/office/drawing/2014/main" id="{F5853A76-96A6-40A1-A067-424C13DB0FA8}"/>
              </a:ext>
            </a:extLst>
          </p:cNvPr>
          <p:cNvSpPr>
            <a:spLocks noGrp="1"/>
          </p:cNvSpPr>
          <p:nvPr>
            <p:ph type="body" idx="32" hasCustomPrompt="1"/>
          </p:nvPr>
        </p:nvSpPr>
        <p:spPr>
          <a:xfrm>
            <a:off x="4215046" y="2768763"/>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15" name="Text Placeholder 2">
            <a:extLst>
              <a:ext uri="{FF2B5EF4-FFF2-40B4-BE49-F238E27FC236}">
                <a16:creationId xmlns:a16="http://schemas.microsoft.com/office/drawing/2014/main" id="{1D7599F5-5925-422A-A71D-C5306C416D61}"/>
              </a:ext>
            </a:extLst>
          </p:cNvPr>
          <p:cNvSpPr>
            <a:spLocks noGrp="1"/>
          </p:cNvSpPr>
          <p:nvPr>
            <p:ph type="body" idx="31" hasCustomPrompt="1"/>
          </p:nvPr>
        </p:nvSpPr>
        <p:spPr>
          <a:xfrm>
            <a:off x="332787" y="2768763"/>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17" name="Picture Placeholder 9">
            <a:extLst>
              <a:ext uri="{FF2B5EF4-FFF2-40B4-BE49-F238E27FC236}">
                <a16:creationId xmlns:a16="http://schemas.microsoft.com/office/drawing/2014/main" id="{60C524E3-513B-9F47-8587-4AEAC8C7ADB5}"/>
              </a:ext>
            </a:extLst>
          </p:cNvPr>
          <p:cNvSpPr>
            <a:spLocks noGrp="1"/>
          </p:cNvSpPr>
          <p:nvPr>
            <p:ph type="pic" sz="quarter" idx="15" hasCustomPrompt="1"/>
          </p:nvPr>
        </p:nvSpPr>
        <p:spPr>
          <a:xfrm>
            <a:off x="332787" y="318112"/>
            <a:ext cx="3656647"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5" name="Picture Placeholder 9">
            <a:extLst>
              <a:ext uri="{FF2B5EF4-FFF2-40B4-BE49-F238E27FC236}">
                <a16:creationId xmlns:a16="http://schemas.microsoft.com/office/drawing/2014/main" id="{8265717D-C6EC-C546-B6FF-EAE66444D043}"/>
              </a:ext>
            </a:extLst>
          </p:cNvPr>
          <p:cNvSpPr>
            <a:spLocks noGrp="1"/>
          </p:cNvSpPr>
          <p:nvPr>
            <p:ph type="pic" sz="quarter" idx="19" hasCustomPrompt="1"/>
          </p:nvPr>
        </p:nvSpPr>
        <p:spPr>
          <a:xfrm>
            <a:off x="4215045" y="318112"/>
            <a:ext cx="3782792"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6" name="Picture Placeholder 9">
            <a:extLst>
              <a:ext uri="{FF2B5EF4-FFF2-40B4-BE49-F238E27FC236}">
                <a16:creationId xmlns:a16="http://schemas.microsoft.com/office/drawing/2014/main" id="{65B79BDC-47CE-0543-BDE2-A8CF2E20FD96}"/>
              </a:ext>
            </a:extLst>
          </p:cNvPr>
          <p:cNvSpPr>
            <a:spLocks noGrp="1"/>
          </p:cNvSpPr>
          <p:nvPr>
            <p:ph type="pic" sz="quarter" idx="20" hasCustomPrompt="1"/>
          </p:nvPr>
        </p:nvSpPr>
        <p:spPr>
          <a:xfrm>
            <a:off x="8223449" y="318112"/>
            <a:ext cx="3656648"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14" name="Slide Number Placeholder 6">
            <a:extLst>
              <a:ext uri="{FF2B5EF4-FFF2-40B4-BE49-F238E27FC236}">
                <a16:creationId xmlns:a16="http://schemas.microsoft.com/office/drawing/2014/main" id="{3A7D1F7B-7BD3-400D-822A-BF038851A3AA}"/>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
        <p:nvSpPr>
          <p:cNvPr id="19" name="Text Placeholder 2">
            <a:extLst>
              <a:ext uri="{FF2B5EF4-FFF2-40B4-BE49-F238E27FC236}">
                <a16:creationId xmlns:a16="http://schemas.microsoft.com/office/drawing/2014/main" id="{35C50E67-374D-4C13-B3F5-AF42AB5D79CE}"/>
              </a:ext>
            </a:extLst>
          </p:cNvPr>
          <p:cNvSpPr>
            <a:spLocks noGrp="1"/>
          </p:cNvSpPr>
          <p:nvPr>
            <p:ph type="body" idx="34" hasCustomPrompt="1"/>
          </p:nvPr>
        </p:nvSpPr>
        <p:spPr>
          <a:xfrm>
            <a:off x="8219440" y="5929057"/>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20" name="Text Placeholder 2">
            <a:extLst>
              <a:ext uri="{FF2B5EF4-FFF2-40B4-BE49-F238E27FC236}">
                <a16:creationId xmlns:a16="http://schemas.microsoft.com/office/drawing/2014/main" id="{10514296-046E-435B-B705-798751C4112A}"/>
              </a:ext>
            </a:extLst>
          </p:cNvPr>
          <p:cNvSpPr>
            <a:spLocks noGrp="1"/>
          </p:cNvSpPr>
          <p:nvPr>
            <p:ph type="body" idx="35" hasCustomPrompt="1"/>
          </p:nvPr>
        </p:nvSpPr>
        <p:spPr>
          <a:xfrm>
            <a:off x="4215046" y="5929057"/>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21" name="Text Placeholder 2">
            <a:extLst>
              <a:ext uri="{FF2B5EF4-FFF2-40B4-BE49-F238E27FC236}">
                <a16:creationId xmlns:a16="http://schemas.microsoft.com/office/drawing/2014/main" id="{F9B23890-B4AE-4BE7-816D-9FB3A4134BFB}"/>
              </a:ext>
            </a:extLst>
          </p:cNvPr>
          <p:cNvSpPr>
            <a:spLocks noGrp="1"/>
          </p:cNvSpPr>
          <p:nvPr>
            <p:ph type="body" idx="36" hasCustomPrompt="1"/>
          </p:nvPr>
        </p:nvSpPr>
        <p:spPr>
          <a:xfrm>
            <a:off x="328777" y="5929057"/>
            <a:ext cx="3688722" cy="485518"/>
          </a:xfrm>
        </p:spPr>
        <p:txBody>
          <a:bodyPr wrap="square" anchor="t" anchorCtr="0">
            <a:spAutoFit/>
          </a:bodyPr>
          <a:lstStyle>
            <a:lvl1pPr marL="0" indent="0">
              <a:buNone/>
              <a:defRPr sz="1400"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If there is smaller text that would go here. Lorem ipsum dolor sit </a:t>
            </a:r>
            <a:r>
              <a:rPr lang="en-US" err="1"/>
              <a:t>amet</a:t>
            </a:r>
            <a:r>
              <a:rPr lang="en-US"/>
              <a:t>, </a:t>
            </a:r>
            <a:r>
              <a:rPr lang="en-US" err="1"/>
              <a:t>consectetur</a:t>
            </a:r>
            <a:endParaRPr lang="en-US"/>
          </a:p>
        </p:txBody>
      </p:sp>
      <p:sp>
        <p:nvSpPr>
          <p:cNvPr id="22" name="Picture Placeholder 9">
            <a:extLst>
              <a:ext uri="{FF2B5EF4-FFF2-40B4-BE49-F238E27FC236}">
                <a16:creationId xmlns:a16="http://schemas.microsoft.com/office/drawing/2014/main" id="{DD7F8A67-D383-4A5C-ABB7-01D36055F88E}"/>
              </a:ext>
            </a:extLst>
          </p:cNvPr>
          <p:cNvSpPr>
            <a:spLocks noGrp="1"/>
          </p:cNvSpPr>
          <p:nvPr>
            <p:ph type="pic" sz="quarter" idx="37" hasCustomPrompt="1"/>
          </p:nvPr>
        </p:nvSpPr>
        <p:spPr>
          <a:xfrm>
            <a:off x="328777" y="3478406"/>
            <a:ext cx="3656647"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3" name="Picture Placeholder 9">
            <a:extLst>
              <a:ext uri="{FF2B5EF4-FFF2-40B4-BE49-F238E27FC236}">
                <a16:creationId xmlns:a16="http://schemas.microsoft.com/office/drawing/2014/main" id="{E3304DF0-AAD9-40B1-98CA-3FF5BF50E029}"/>
              </a:ext>
            </a:extLst>
          </p:cNvPr>
          <p:cNvSpPr>
            <a:spLocks noGrp="1"/>
          </p:cNvSpPr>
          <p:nvPr>
            <p:ph type="pic" sz="quarter" idx="38" hasCustomPrompt="1"/>
          </p:nvPr>
        </p:nvSpPr>
        <p:spPr>
          <a:xfrm>
            <a:off x="4215045" y="3478406"/>
            <a:ext cx="3782792"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
        <p:nvSpPr>
          <p:cNvPr id="27" name="Picture Placeholder 9">
            <a:extLst>
              <a:ext uri="{FF2B5EF4-FFF2-40B4-BE49-F238E27FC236}">
                <a16:creationId xmlns:a16="http://schemas.microsoft.com/office/drawing/2014/main" id="{980BE97B-E65B-4431-9D04-75E50D696B8E}"/>
              </a:ext>
            </a:extLst>
          </p:cNvPr>
          <p:cNvSpPr>
            <a:spLocks noGrp="1"/>
          </p:cNvSpPr>
          <p:nvPr>
            <p:ph type="pic" sz="quarter" idx="39" hasCustomPrompt="1"/>
          </p:nvPr>
        </p:nvSpPr>
        <p:spPr>
          <a:xfrm>
            <a:off x="8219439" y="3478406"/>
            <a:ext cx="3656648" cy="2374900"/>
          </a:xfrm>
          <a:solidFill>
            <a:schemeClr val="bg1">
              <a:lumMod val="75000"/>
            </a:schemeClr>
          </a:solidFill>
        </p:spPr>
        <p:txBody>
          <a:bodyPr bIns="914400" anchor="ctr" anchorCtr="0">
            <a:normAutofit/>
          </a:bodyPr>
          <a:lstStyle>
            <a:lvl1pPr marL="0" indent="0" algn="ctr">
              <a:buNone/>
              <a:defRPr sz="1200">
                <a:latin typeface="+mn-lt"/>
              </a:defRPr>
            </a:lvl1pPr>
          </a:lstStyle>
          <a:p>
            <a:r>
              <a:rPr lang="en-US"/>
              <a:t>Click to Add Photo</a:t>
            </a:r>
          </a:p>
        </p:txBody>
      </p:sp>
    </p:spTree>
    <p:extLst>
      <p:ext uri="{BB962C8B-B14F-4D97-AF65-F5344CB8AC3E}">
        <p14:creationId xmlns:p14="http://schemas.microsoft.com/office/powerpoint/2010/main" val="3613406570"/>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arge Quote">
    <p:bg>
      <p:bgPr>
        <a:solidFill>
          <a:schemeClr val="bg2"/>
        </a:solidFill>
        <a:effectLst/>
      </p:bgPr>
    </p:bg>
    <p:spTree>
      <p:nvGrpSpPr>
        <p:cNvPr id="1" name=""/>
        <p:cNvGrpSpPr/>
        <p:nvPr/>
      </p:nvGrpSpPr>
      <p:grpSpPr>
        <a:xfrm>
          <a:off x="0" y="0"/>
          <a:ext cx="0" cy="0"/>
          <a:chOff x="0" y="0"/>
          <a:chExt cx="0" cy="0"/>
        </a:xfrm>
      </p:grpSpPr>
      <p:sp>
        <p:nvSpPr>
          <p:cNvPr id="12" name="Text Placeholder 4">
            <a:extLst>
              <a:ext uri="{FF2B5EF4-FFF2-40B4-BE49-F238E27FC236}">
                <a16:creationId xmlns:a16="http://schemas.microsoft.com/office/drawing/2014/main" id="{79E91A12-D59B-4799-95CD-3A32AB13CFFF}"/>
              </a:ext>
            </a:extLst>
          </p:cNvPr>
          <p:cNvSpPr>
            <a:spLocks noGrp="1"/>
          </p:cNvSpPr>
          <p:nvPr>
            <p:ph type="body" sz="quarter" idx="14" hasCustomPrompt="1"/>
          </p:nvPr>
        </p:nvSpPr>
        <p:spPr>
          <a:xfrm>
            <a:off x="282027" y="53165"/>
            <a:ext cx="11609856" cy="5016758"/>
          </a:xfrm>
        </p:spPr>
        <p:txBody>
          <a:bodyPr>
            <a:spAutoFit/>
          </a:bodyPr>
          <a:lstStyle>
            <a:lvl1pPr marL="60307" indent="-60307">
              <a:lnSpc>
                <a:spcPts val="9597"/>
              </a:lnSpc>
              <a:buNone/>
              <a:defRPr sz="7998">
                <a:latin typeface="+mj-lt"/>
              </a:defRPr>
            </a:lvl1pPr>
          </a:lstStyle>
          <a:p>
            <a:pPr lvl="0"/>
            <a:r>
              <a:rPr lang="en-US"/>
              <a:t>Full page quote or sentence. Lorem ipsum dolor sit </a:t>
            </a:r>
            <a:r>
              <a:rPr lang="en-US" err="1"/>
              <a:t>amet</a:t>
            </a:r>
            <a:r>
              <a:rPr lang="en-US"/>
              <a:t>, </a:t>
            </a:r>
            <a:r>
              <a:rPr lang="en-US" err="1"/>
              <a:t>consectetur</a:t>
            </a:r>
            <a:r>
              <a:rPr lang="en-US"/>
              <a:t> </a:t>
            </a:r>
            <a:r>
              <a:rPr lang="en-US" err="1"/>
              <a:t>ddipiscing</a:t>
            </a:r>
            <a:r>
              <a:rPr lang="en-US"/>
              <a:t> ipsum </a:t>
            </a:r>
            <a:r>
              <a:rPr lang="en-US" err="1"/>
              <a:t>elit</a:t>
            </a:r>
            <a:r>
              <a:rPr lang="en-US"/>
              <a:t>.” </a:t>
            </a:r>
          </a:p>
        </p:txBody>
      </p:sp>
      <p:sp>
        <p:nvSpPr>
          <p:cNvPr id="13" name="Text Placeholder 3">
            <a:extLst>
              <a:ext uri="{FF2B5EF4-FFF2-40B4-BE49-F238E27FC236}">
                <a16:creationId xmlns:a16="http://schemas.microsoft.com/office/drawing/2014/main" id="{896D4DF3-D303-40E5-9BB4-C2887AD4CE25}"/>
              </a:ext>
            </a:extLst>
          </p:cNvPr>
          <p:cNvSpPr>
            <a:spLocks noGrp="1"/>
          </p:cNvSpPr>
          <p:nvPr>
            <p:ph type="body" sz="quarter" idx="24" hasCustomPrompt="1"/>
          </p:nvPr>
        </p:nvSpPr>
        <p:spPr>
          <a:xfrm>
            <a:off x="298730" y="6251213"/>
            <a:ext cx="11618997" cy="348557"/>
          </a:xfrm>
        </p:spPr>
        <p:txBody>
          <a:bodyPr>
            <a:spAutoFit/>
          </a:bodyPr>
          <a:lstStyle>
            <a:lvl1pPr marL="0" indent="0">
              <a:buNone/>
              <a:defRPr sz="1799"/>
            </a:lvl1pPr>
          </a:lstStyle>
          <a:p>
            <a:pPr lvl="0"/>
            <a:r>
              <a:rPr lang="en-US"/>
              <a:t>NAME, Title, Company</a:t>
            </a:r>
          </a:p>
        </p:txBody>
      </p:sp>
      <p:cxnSp>
        <p:nvCxnSpPr>
          <p:cNvPr id="10" name="Straight Connector 9">
            <a:extLst>
              <a:ext uri="{FF2B5EF4-FFF2-40B4-BE49-F238E27FC236}">
                <a16:creationId xmlns:a16="http://schemas.microsoft.com/office/drawing/2014/main" id="{3D93F98F-51FA-47B5-AD67-B3FA9D4D7C8D}"/>
              </a:ext>
            </a:extLst>
          </p:cNvPr>
          <p:cNvCxnSpPr>
            <a:cxnSpLocks/>
          </p:cNvCxnSpPr>
          <p:nvPr/>
        </p:nvCxnSpPr>
        <p:spPr bwMode="gray">
          <a:xfrm>
            <a:off x="0" y="1273525"/>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B3D30F9-CEC4-4A80-B319-8885901FCC68}"/>
              </a:ext>
            </a:extLst>
          </p:cNvPr>
          <p:cNvCxnSpPr>
            <a:cxnSpLocks/>
          </p:cNvCxnSpPr>
          <p:nvPr/>
        </p:nvCxnSpPr>
        <p:spPr bwMode="gray">
          <a:xfrm>
            <a:off x="0" y="2470682"/>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FC81095-FF9C-45F3-8DEB-4F0A3C4ADA5F}"/>
              </a:ext>
            </a:extLst>
          </p:cNvPr>
          <p:cNvCxnSpPr>
            <a:cxnSpLocks/>
          </p:cNvCxnSpPr>
          <p:nvPr/>
        </p:nvCxnSpPr>
        <p:spPr bwMode="gray">
          <a:xfrm>
            <a:off x="0" y="3663212"/>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74454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verv with Blue Background">
    <p:bg>
      <p:bgPr>
        <a:solidFill>
          <a:schemeClr val="bg2"/>
        </a:solidFill>
        <a:effectLst/>
      </p:bgPr>
    </p:bg>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F876A7DA-F8C7-EB4B-BCB0-CA9AB969E8D1}"/>
              </a:ext>
            </a:extLst>
          </p:cNvPr>
          <p:cNvSpPr>
            <a:spLocks noGrp="1"/>
          </p:cNvSpPr>
          <p:nvPr>
            <p:ph type="body" sz="quarter" idx="15" hasCustomPrompt="1"/>
          </p:nvPr>
        </p:nvSpPr>
        <p:spPr bwMode="black">
          <a:xfrm>
            <a:off x="249518" y="3803595"/>
            <a:ext cx="11609856" cy="396172"/>
          </a:xfrm>
          <a:ln>
            <a:noFill/>
          </a:ln>
        </p:spPr>
        <p:txBody>
          <a:bodyPr>
            <a:noAutofit/>
          </a:bodyPr>
          <a:lstStyle>
            <a:lvl1pPr marL="0" indent="0">
              <a:buNone/>
              <a:defRPr sz="2799">
                <a:solidFill>
                  <a:schemeClr val="tx1"/>
                </a:solidFill>
                <a:latin typeface="+mn-lt"/>
              </a:defRPr>
            </a:lvl1pPr>
          </a:lstStyle>
          <a:p>
            <a:pPr lvl="0"/>
            <a:r>
              <a:rPr lang="en-US"/>
              <a:t>Presenter Name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7" y="113155"/>
            <a:ext cx="11609856" cy="2607601"/>
          </a:xfrm>
          <a:ln>
            <a:noFill/>
          </a:ln>
        </p:spPr>
        <p:txBody>
          <a:bodyPr anchor="t" anchorCtr="0"/>
          <a:lstStyle>
            <a:lvl1pPr marL="0" indent="0">
              <a:lnSpc>
                <a:spcPct val="95000"/>
              </a:lnSpc>
              <a:buNone/>
              <a:defRPr sz="7998">
                <a:solidFill>
                  <a:schemeClr val="tx1"/>
                </a:solidFill>
                <a:latin typeface="+mj-lt"/>
              </a:defRPr>
            </a:lvl1pPr>
          </a:lstStyle>
          <a:p>
            <a:pPr lvl="0"/>
            <a:r>
              <a:rPr lang="en-US" dirty="0"/>
              <a:t>Presentation Title Text</a:t>
            </a:r>
            <a:br>
              <a:rPr lang="en-US" dirty="0"/>
            </a:br>
            <a:r>
              <a:rPr lang="en-US" dirty="0"/>
              <a:t>with Carryover Line</a:t>
            </a:r>
            <a:br>
              <a:rPr lang="en-US" dirty="0"/>
            </a:br>
            <a:r>
              <a:rPr lang="en-US" dirty="0"/>
              <a:t>of Copy</a:t>
            </a:r>
          </a:p>
        </p:txBody>
      </p:sp>
      <p:sp>
        <p:nvSpPr>
          <p:cNvPr id="3" name="Text Placeholder 2">
            <a:extLst>
              <a:ext uri="{FF2B5EF4-FFF2-40B4-BE49-F238E27FC236}">
                <a16:creationId xmlns:a16="http://schemas.microsoft.com/office/drawing/2014/main" id="{1B5A7BCA-4CC1-46BF-BE48-FB8B0628E96E}"/>
              </a:ext>
            </a:extLst>
          </p:cNvPr>
          <p:cNvSpPr>
            <a:spLocks noGrp="1"/>
          </p:cNvSpPr>
          <p:nvPr>
            <p:ph type="body" sz="quarter" idx="18" hasCustomPrompt="1"/>
          </p:nvPr>
        </p:nvSpPr>
        <p:spPr bwMode="black">
          <a:xfrm>
            <a:off x="249517" y="4271730"/>
            <a:ext cx="11609856" cy="1265237"/>
          </a:xfrm>
        </p:spPr>
        <p:txBody>
          <a:bodyPr/>
          <a:lstStyle>
            <a:lvl1pPr marL="0" indent="0">
              <a:buNone/>
              <a:defRPr sz="1999">
                <a:solidFill>
                  <a:schemeClr val="tx1"/>
                </a:solidFill>
              </a:defRPr>
            </a:lvl1pPr>
          </a:lstStyle>
          <a:p>
            <a:pPr lvl="0"/>
            <a:r>
              <a:rPr lang="en-US"/>
              <a:t>Presenter Title</a:t>
            </a:r>
          </a:p>
        </p:txBody>
      </p:sp>
      <p:cxnSp>
        <p:nvCxnSpPr>
          <p:cNvPr id="8" name="Straight Connector 7">
            <a:extLst>
              <a:ext uri="{FF2B5EF4-FFF2-40B4-BE49-F238E27FC236}">
                <a16:creationId xmlns:a16="http://schemas.microsoft.com/office/drawing/2014/main" id="{36A27F0B-F6F9-46AE-8CE2-252D23EB6E34}"/>
              </a:ext>
            </a:extLst>
          </p:cNvPr>
          <p:cNvCxnSpPr>
            <a:cxnSpLocks/>
          </p:cNvCxnSpPr>
          <p:nvPr/>
        </p:nvCxnSpPr>
        <p:spPr bwMode="gray">
          <a:xfrm>
            <a:off x="0" y="1273525"/>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5CCD550-7E89-4D4A-AD66-2A9ADEE3840E}"/>
              </a:ext>
            </a:extLst>
          </p:cNvPr>
          <p:cNvCxnSpPr>
            <a:cxnSpLocks/>
          </p:cNvCxnSpPr>
          <p:nvPr/>
        </p:nvCxnSpPr>
        <p:spPr bwMode="gray">
          <a:xfrm>
            <a:off x="0" y="2470682"/>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34BEA64-B42F-4C7B-9AB3-A805BD3744F6}"/>
              </a:ext>
            </a:extLst>
          </p:cNvPr>
          <p:cNvCxnSpPr>
            <a:cxnSpLocks/>
          </p:cNvCxnSpPr>
          <p:nvPr/>
        </p:nvCxnSpPr>
        <p:spPr bwMode="gray">
          <a:xfrm>
            <a:off x="0" y="3663212"/>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logo">
            <a:extLst>
              <a:ext uri="{FF2B5EF4-FFF2-40B4-BE49-F238E27FC236}">
                <a16:creationId xmlns:a16="http://schemas.microsoft.com/office/drawing/2014/main" id="{AB8BC2DD-84B5-4F8F-A423-6FB062BC5686}"/>
              </a:ext>
            </a:extLst>
          </p:cNvPr>
          <p:cNvSpPr>
            <a:spLocks noChangeAspect="1" noEditPoints="1"/>
          </p:cNvSpPr>
          <p:nvPr/>
        </p:nvSpPr>
        <p:spPr bwMode="gray">
          <a:xfrm>
            <a:off x="285168" y="5862685"/>
            <a:ext cx="722304"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925436760"/>
      </p:ext>
    </p:extLst>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Large Quote &amp; Photo">
    <p:bg>
      <p:bgPr>
        <a:solidFill>
          <a:srgbClr val="E6E6E6"/>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DD02BB2-A349-B449-B34B-9F8A7EDCAE6A}"/>
              </a:ext>
            </a:extLst>
          </p:cNvPr>
          <p:cNvSpPr/>
          <p:nvPr/>
        </p:nvSpPr>
        <p:spPr bwMode="ltGray">
          <a:xfrm>
            <a:off x="0" y="0"/>
            <a:ext cx="611404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Title 1">
            <a:extLst>
              <a:ext uri="{FF2B5EF4-FFF2-40B4-BE49-F238E27FC236}">
                <a16:creationId xmlns:a16="http://schemas.microsoft.com/office/drawing/2014/main" id="{DF5E0FF3-EAED-4B67-B437-FE3B2979E5B1}"/>
              </a:ext>
            </a:extLst>
          </p:cNvPr>
          <p:cNvSpPr>
            <a:spLocks noGrp="1"/>
          </p:cNvSpPr>
          <p:nvPr>
            <p:ph type="title" hasCustomPrompt="1"/>
          </p:nvPr>
        </p:nvSpPr>
        <p:spPr>
          <a:xfrm>
            <a:off x="298730" y="271727"/>
            <a:ext cx="5540991" cy="2419893"/>
          </a:xfrm>
        </p:spPr>
        <p:txBody>
          <a:bodyPr anchor="t" anchorCtr="0">
            <a:spAutoFit/>
          </a:bodyPr>
          <a:lstStyle>
            <a:lvl1pPr marL="177747" indent="-177747">
              <a:defRPr/>
            </a:lvl1pPr>
          </a:lstStyle>
          <a:p>
            <a:pPr marL="177800" indent="-177800"/>
            <a:r>
              <a:rPr lang="en-US"/>
              <a:t>“Type quote here and include quotation marks before and after text.”</a:t>
            </a:r>
          </a:p>
        </p:txBody>
      </p:sp>
      <p:cxnSp>
        <p:nvCxnSpPr>
          <p:cNvPr id="13" name="Straight Connector 12">
            <a:extLst>
              <a:ext uri="{FF2B5EF4-FFF2-40B4-BE49-F238E27FC236}">
                <a16:creationId xmlns:a16="http://schemas.microsoft.com/office/drawing/2014/main" id="{04AD888E-D9A4-0E4E-8B8C-50778FA440A5}"/>
              </a:ext>
            </a:extLst>
          </p:cNvPr>
          <p:cNvCxnSpPr>
            <a:cxnSpLocks/>
          </p:cNvCxnSpPr>
          <p:nvPr/>
        </p:nvCxnSpPr>
        <p:spPr>
          <a:xfrm>
            <a:off x="295026" y="6172200"/>
            <a:ext cx="5415918"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Picture Placeholder 5">
            <a:extLst>
              <a:ext uri="{FF2B5EF4-FFF2-40B4-BE49-F238E27FC236}">
                <a16:creationId xmlns:a16="http://schemas.microsoft.com/office/drawing/2014/main" id="{8EA70641-5692-C941-914E-5EFCB15017AB}"/>
              </a:ext>
            </a:extLst>
          </p:cNvPr>
          <p:cNvSpPr>
            <a:spLocks noGrp="1"/>
          </p:cNvSpPr>
          <p:nvPr>
            <p:ph type="pic" sz="quarter" idx="23" hasCustomPrompt="1"/>
          </p:nvPr>
        </p:nvSpPr>
        <p:spPr>
          <a:xfrm>
            <a:off x="6094412" y="0"/>
            <a:ext cx="6094413" cy="6858000"/>
          </a:xfrm>
          <a:solidFill>
            <a:schemeClr val="bg1">
              <a:lumMod val="75000"/>
            </a:schemeClr>
          </a:solidFill>
        </p:spPr>
        <p:txBody>
          <a:bodyPr bIns="2743200" anchor="ctr" anchorCtr="0"/>
          <a:lstStyle>
            <a:lvl1pPr marL="0" indent="0" algn="ctr">
              <a:buNone/>
              <a:defRPr sz="1200"/>
            </a:lvl1pPr>
          </a:lstStyle>
          <a:p>
            <a:r>
              <a:rPr lang="en-US"/>
              <a:t>Click to Add Photo</a:t>
            </a:r>
          </a:p>
        </p:txBody>
      </p:sp>
      <p:sp>
        <p:nvSpPr>
          <p:cNvPr id="9" name="Text Placeholder 3">
            <a:extLst>
              <a:ext uri="{FF2B5EF4-FFF2-40B4-BE49-F238E27FC236}">
                <a16:creationId xmlns:a16="http://schemas.microsoft.com/office/drawing/2014/main" id="{CEB07134-3C68-A24C-852D-70F78F1351E2}"/>
              </a:ext>
            </a:extLst>
          </p:cNvPr>
          <p:cNvSpPr>
            <a:spLocks noGrp="1"/>
          </p:cNvSpPr>
          <p:nvPr>
            <p:ph type="body" sz="quarter" idx="24" hasCustomPrompt="1"/>
          </p:nvPr>
        </p:nvSpPr>
        <p:spPr>
          <a:xfrm>
            <a:off x="276296" y="6251213"/>
            <a:ext cx="4915208" cy="348557"/>
          </a:xfrm>
        </p:spPr>
        <p:txBody>
          <a:bodyPr>
            <a:spAutoFit/>
          </a:bodyPr>
          <a:lstStyle>
            <a:lvl1pPr marL="0" indent="0">
              <a:buNone/>
              <a:defRPr sz="1799"/>
            </a:lvl1pPr>
          </a:lstStyle>
          <a:p>
            <a:pPr lvl="0"/>
            <a:r>
              <a:rPr lang="en-US"/>
              <a:t>Name, Title, Company</a:t>
            </a:r>
          </a:p>
        </p:txBody>
      </p:sp>
    </p:spTree>
    <p:extLst>
      <p:ext uri="{BB962C8B-B14F-4D97-AF65-F5344CB8AC3E}">
        <p14:creationId xmlns:p14="http://schemas.microsoft.com/office/powerpoint/2010/main" val="58867859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Long Quote &amp; Photo">
    <p:bg>
      <p:bgPr>
        <a:solidFill>
          <a:schemeClr val="bg2"/>
        </a:solidFill>
        <a:effectLst/>
      </p:bgPr>
    </p:bg>
    <p:spTree>
      <p:nvGrpSpPr>
        <p:cNvPr id="1" name=""/>
        <p:cNvGrpSpPr/>
        <p:nvPr/>
      </p:nvGrpSpPr>
      <p:grpSpPr>
        <a:xfrm>
          <a:off x="0" y="0"/>
          <a:ext cx="0" cy="0"/>
          <a:chOff x="0" y="0"/>
          <a:chExt cx="0" cy="0"/>
        </a:xfrm>
      </p:grpSpPr>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027" y="3803024"/>
            <a:ext cx="11609856" cy="2342949"/>
          </a:xfrm>
        </p:spPr>
        <p:txBody>
          <a:bodyPr>
            <a:spAutoFit/>
          </a:bodyPr>
          <a:lstStyle>
            <a:lvl1pPr marL="0" indent="0">
              <a:lnSpc>
                <a:spcPct val="125000"/>
              </a:lnSpc>
              <a:buNone/>
              <a:defRPr sz="5998">
                <a:latin typeface="+mj-lt"/>
              </a:defRPr>
            </a:lvl1pPr>
          </a:lstStyle>
          <a:p>
            <a:pPr lvl="0"/>
            <a:r>
              <a:rPr lang="en-US"/>
              <a:t>Long title, quote,</a:t>
            </a:r>
            <a:br>
              <a:rPr lang="en-US"/>
            </a:br>
            <a:r>
              <a:rPr lang="en-US"/>
              <a:t>or sentence</a:t>
            </a:r>
          </a:p>
        </p:txBody>
      </p:sp>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1"/>
            <a:ext cx="12188825" cy="3896360"/>
          </a:xfrm>
          <a:solidFill>
            <a:schemeClr val="bg1">
              <a:lumMod val="75000"/>
            </a:schemeClr>
          </a:solidFill>
        </p:spPr>
        <p:txBody>
          <a:bodyPr bIns="914400" anchor="ctr" anchorCtr="0"/>
          <a:lstStyle>
            <a:lvl1pPr marL="0" indent="0" algn="ctr">
              <a:buNone/>
              <a:defRPr sz="1200"/>
            </a:lvl1pPr>
          </a:lstStyle>
          <a:p>
            <a:r>
              <a:rPr lang="en-US"/>
              <a:t>Click to Add Photo</a:t>
            </a:r>
          </a:p>
        </p:txBody>
      </p:sp>
      <p:sp>
        <p:nvSpPr>
          <p:cNvPr id="4" name="Text Placeholder 3">
            <a:extLst>
              <a:ext uri="{FF2B5EF4-FFF2-40B4-BE49-F238E27FC236}">
                <a16:creationId xmlns:a16="http://schemas.microsoft.com/office/drawing/2014/main" id="{312D5B01-CD02-6A47-BEE9-3A7D01D10B37}"/>
              </a:ext>
            </a:extLst>
          </p:cNvPr>
          <p:cNvSpPr>
            <a:spLocks noGrp="1"/>
          </p:cNvSpPr>
          <p:nvPr>
            <p:ph type="body" sz="quarter" idx="23" hasCustomPrompt="1"/>
          </p:nvPr>
        </p:nvSpPr>
        <p:spPr>
          <a:xfrm>
            <a:off x="282027" y="6249816"/>
            <a:ext cx="11609856" cy="348557"/>
          </a:xfrm>
        </p:spPr>
        <p:txBody>
          <a:bodyPr>
            <a:spAutoFit/>
          </a:bodyPr>
          <a:lstStyle>
            <a:lvl1pPr marL="0" indent="0">
              <a:buNone/>
              <a:defRPr sz="1799">
                <a:solidFill>
                  <a:schemeClr val="tx1"/>
                </a:solidFill>
              </a:defRPr>
            </a:lvl1pPr>
          </a:lstStyle>
          <a:p>
            <a:pPr lvl="0"/>
            <a:r>
              <a:rPr lang="en-US"/>
              <a:t>Small title would go here</a:t>
            </a:r>
          </a:p>
        </p:txBody>
      </p:sp>
      <p:grpSp>
        <p:nvGrpSpPr>
          <p:cNvPr id="2" name="Group 1">
            <a:extLst>
              <a:ext uri="{FF2B5EF4-FFF2-40B4-BE49-F238E27FC236}">
                <a16:creationId xmlns:a16="http://schemas.microsoft.com/office/drawing/2014/main" id="{93D0E37D-62CF-4523-8BF4-479A339275F5}"/>
              </a:ext>
            </a:extLst>
          </p:cNvPr>
          <p:cNvGrpSpPr/>
          <p:nvPr/>
        </p:nvGrpSpPr>
        <p:grpSpPr>
          <a:xfrm>
            <a:off x="-10405" y="5020144"/>
            <a:ext cx="12199230" cy="1147282"/>
            <a:chOff x="-10408" y="5115560"/>
            <a:chExt cx="12294704" cy="1147282"/>
          </a:xfrm>
        </p:grpSpPr>
        <p:cxnSp>
          <p:nvCxnSpPr>
            <p:cNvPr id="9" name="Straight Connector 8">
              <a:extLst>
                <a:ext uri="{FF2B5EF4-FFF2-40B4-BE49-F238E27FC236}">
                  <a16:creationId xmlns:a16="http://schemas.microsoft.com/office/drawing/2014/main" id="{7E6DDA52-105B-A244-911F-F4755ABFDBA4}"/>
                </a:ext>
              </a:extLst>
            </p:cNvPr>
            <p:cNvCxnSpPr/>
            <p:nvPr/>
          </p:nvCxnSpPr>
          <p:spPr>
            <a:xfrm>
              <a:off x="-10408" y="5115560"/>
              <a:ext cx="1229470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02BAE2C-DFCB-0748-8E88-D33B4E54C0CD}"/>
                </a:ext>
              </a:extLst>
            </p:cNvPr>
            <p:cNvCxnSpPr/>
            <p:nvPr/>
          </p:nvCxnSpPr>
          <p:spPr>
            <a:xfrm>
              <a:off x="-10408" y="6262842"/>
              <a:ext cx="1229470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57261865"/>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with White Type &amp; Photo">
    <p:bg>
      <p:bgPr>
        <a:solidFill>
          <a:schemeClr val="bg2"/>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0"/>
            <a:ext cx="12188825" cy="6897757"/>
          </a:xfrm>
          <a:solidFill>
            <a:schemeClr val="bg1">
              <a:lumMod val="75000"/>
            </a:schemeClr>
          </a:solidFill>
        </p:spPr>
        <p:txBody>
          <a:bodyPr bIns="914400" anchor="ctr" anchorCtr="0"/>
          <a:lstStyle>
            <a:lvl1pPr marL="0" indent="0" algn="ctr">
              <a:buNone/>
              <a:defRPr sz="1200"/>
            </a:lvl1pPr>
          </a:lstStyle>
          <a:p>
            <a:r>
              <a:rPr lang="en-US"/>
              <a:t>Click to Add Photo</a:t>
            </a:r>
          </a:p>
        </p:txBody>
      </p:sp>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027" y="4111344"/>
            <a:ext cx="11609856" cy="1215717"/>
          </a:xfrm>
        </p:spPr>
        <p:txBody>
          <a:bodyPr>
            <a:spAutoFit/>
          </a:bodyPr>
          <a:lstStyle>
            <a:lvl1pPr marL="0" indent="0">
              <a:lnSpc>
                <a:spcPct val="90000"/>
              </a:lnSpc>
              <a:buNone/>
              <a:defRPr sz="3999">
                <a:solidFill>
                  <a:schemeClr val="bg1"/>
                </a:solidFill>
                <a:latin typeface="+mj-lt"/>
              </a:defRPr>
            </a:lvl1pPr>
          </a:lstStyle>
          <a:p>
            <a:pPr lvl="0"/>
            <a:r>
              <a:rPr lang="en-US"/>
              <a:t>Long title, quote,</a:t>
            </a:r>
            <a:br>
              <a:rPr lang="en-US"/>
            </a:br>
            <a:r>
              <a:rPr lang="en-US"/>
              <a:t>or sentence</a:t>
            </a:r>
          </a:p>
        </p:txBody>
      </p:sp>
      <p:sp>
        <p:nvSpPr>
          <p:cNvPr id="4" name="Text Placeholder 3">
            <a:extLst>
              <a:ext uri="{FF2B5EF4-FFF2-40B4-BE49-F238E27FC236}">
                <a16:creationId xmlns:a16="http://schemas.microsoft.com/office/drawing/2014/main" id="{312D5B01-CD02-6A47-BEE9-3A7D01D10B37}"/>
              </a:ext>
            </a:extLst>
          </p:cNvPr>
          <p:cNvSpPr>
            <a:spLocks noGrp="1"/>
          </p:cNvSpPr>
          <p:nvPr>
            <p:ph type="body" sz="quarter" idx="23" hasCustomPrompt="1"/>
          </p:nvPr>
        </p:nvSpPr>
        <p:spPr>
          <a:xfrm>
            <a:off x="293177" y="6251212"/>
            <a:ext cx="11609856" cy="291618"/>
          </a:xfrm>
        </p:spPr>
        <p:txBody>
          <a:bodyPr>
            <a:spAutoFit/>
          </a:bodyPr>
          <a:lstStyle>
            <a:lvl1pPr marL="0" indent="0">
              <a:buNone/>
              <a:defRPr sz="1400">
                <a:solidFill>
                  <a:schemeClr val="bg1"/>
                </a:solidFill>
              </a:defRPr>
            </a:lvl1pPr>
          </a:lstStyle>
          <a:p>
            <a:pPr lvl="0"/>
            <a:r>
              <a:rPr lang="en-US"/>
              <a:t>Small title would go here</a:t>
            </a:r>
          </a:p>
        </p:txBody>
      </p:sp>
    </p:spTree>
    <p:extLst>
      <p:ext uri="{BB962C8B-B14F-4D97-AF65-F5344CB8AC3E}">
        <p14:creationId xmlns:p14="http://schemas.microsoft.com/office/powerpoint/2010/main" val="2414882496"/>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Black Type &amp; Photo">
    <p:bg>
      <p:bgPr>
        <a:solidFill>
          <a:schemeClr val="bg2"/>
        </a:solidFill>
        <a:effectLst/>
      </p:bgPr>
    </p:bg>
    <p:spTree>
      <p:nvGrpSpPr>
        <p:cNvPr id="1" name=""/>
        <p:cNvGrpSpPr/>
        <p:nvPr/>
      </p:nvGrpSpPr>
      <p:grpSpPr>
        <a:xfrm>
          <a:off x="0" y="0"/>
          <a:ext cx="0" cy="0"/>
          <a:chOff x="0" y="0"/>
          <a:chExt cx="0" cy="0"/>
        </a:xfrm>
      </p:grpSpPr>
      <p:sp>
        <p:nvSpPr>
          <p:cNvPr id="11" name="Picture Placeholder 6">
            <a:extLst>
              <a:ext uri="{FF2B5EF4-FFF2-40B4-BE49-F238E27FC236}">
                <a16:creationId xmlns:a16="http://schemas.microsoft.com/office/drawing/2014/main" id="{0A422AB0-D9FE-7942-86F0-C5D4ABCC5EF5}"/>
              </a:ext>
            </a:extLst>
          </p:cNvPr>
          <p:cNvSpPr>
            <a:spLocks noGrp="1"/>
          </p:cNvSpPr>
          <p:nvPr>
            <p:ph type="pic" sz="quarter" idx="10" hasCustomPrompt="1"/>
          </p:nvPr>
        </p:nvSpPr>
        <p:spPr>
          <a:xfrm>
            <a:off x="0" y="1"/>
            <a:ext cx="12188825" cy="6857999"/>
          </a:xfrm>
          <a:solidFill>
            <a:schemeClr val="bg1">
              <a:lumMod val="75000"/>
            </a:schemeClr>
          </a:solidFill>
        </p:spPr>
        <p:txBody>
          <a:bodyPr bIns="914400" anchor="ctr" anchorCtr="0"/>
          <a:lstStyle>
            <a:lvl1pPr marL="0" indent="0" algn="ctr">
              <a:buNone/>
              <a:defRPr sz="1200"/>
            </a:lvl1pPr>
          </a:lstStyle>
          <a:p>
            <a:r>
              <a:rPr lang="en-US"/>
              <a:t>Click to Add Photo</a:t>
            </a:r>
          </a:p>
        </p:txBody>
      </p:sp>
      <p:sp>
        <p:nvSpPr>
          <p:cNvPr id="10" name="Text Placeholder 4">
            <a:extLst>
              <a:ext uri="{FF2B5EF4-FFF2-40B4-BE49-F238E27FC236}">
                <a16:creationId xmlns:a16="http://schemas.microsoft.com/office/drawing/2014/main" id="{4BB19C53-64CF-46A0-B13A-39DA8FE8EF14}"/>
              </a:ext>
            </a:extLst>
          </p:cNvPr>
          <p:cNvSpPr>
            <a:spLocks noGrp="1"/>
          </p:cNvSpPr>
          <p:nvPr>
            <p:ph type="body" sz="quarter" idx="14" hasCustomPrompt="1"/>
          </p:nvPr>
        </p:nvSpPr>
        <p:spPr>
          <a:xfrm>
            <a:off x="282027" y="4111344"/>
            <a:ext cx="11609856" cy="1215717"/>
          </a:xfrm>
        </p:spPr>
        <p:txBody>
          <a:bodyPr>
            <a:spAutoFit/>
          </a:bodyPr>
          <a:lstStyle>
            <a:lvl1pPr marL="0" indent="0">
              <a:lnSpc>
                <a:spcPct val="90000"/>
              </a:lnSpc>
              <a:buNone/>
              <a:defRPr sz="3999">
                <a:latin typeface="+mj-lt"/>
              </a:defRPr>
            </a:lvl1pPr>
          </a:lstStyle>
          <a:p>
            <a:pPr lvl="0"/>
            <a:r>
              <a:rPr lang="en-US"/>
              <a:t>Long title, quote,</a:t>
            </a:r>
            <a:br>
              <a:rPr lang="en-US"/>
            </a:br>
            <a:r>
              <a:rPr lang="en-US"/>
              <a:t>or sentence</a:t>
            </a:r>
          </a:p>
        </p:txBody>
      </p:sp>
      <p:sp>
        <p:nvSpPr>
          <p:cNvPr id="4" name="Text Placeholder 3">
            <a:extLst>
              <a:ext uri="{FF2B5EF4-FFF2-40B4-BE49-F238E27FC236}">
                <a16:creationId xmlns:a16="http://schemas.microsoft.com/office/drawing/2014/main" id="{312D5B01-CD02-6A47-BEE9-3A7D01D10B37}"/>
              </a:ext>
            </a:extLst>
          </p:cNvPr>
          <p:cNvSpPr>
            <a:spLocks noGrp="1"/>
          </p:cNvSpPr>
          <p:nvPr>
            <p:ph type="body" sz="quarter" idx="23" hasCustomPrompt="1"/>
          </p:nvPr>
        </p:nvSpPr>
        <p:spPr>
          <a:xfrm>
            <a:off x="293177" y="6251212"/>
            <a:ext cx="11609856" cy="291618"/>
          </a:xfrm>
        </p:spPr>
        <p:txBody>
          <a:bodyPr>
            <a:spAutoFit/>
          </a:bodyPr>
          <a:lstStyle>
            <a:lvl1pPr marL="0" indent="0">
              <a:buNone/>
              <a:defRPr sz="1400">
                <a:solidFill>
                  <a:schemeClr val="tx1"/>
                </a:solidFill>
              </a:defRPr>
            </a:lvl1pPr>
          </a:lstStyle>
          <a:p>
            <a:pPr lvl="0"/>
            <a:r>
              <a:rPr lang="en-US"/>
              <a:t>Small title would go here</a:t>
            </a:r>
          </a:p>
        </p:txBody>
      </p:sp>
    </p:spTree>
    <p:extLst>
      <p:ext uri="{BB962C8B-B14F-4D97-AF65-F5344CB8AC3E}">
        <p14:creationId xmlns:p14="http://schemas.microsoft.com/office/powerpoint/2010/main" val="2402687219"/>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hoto Only">
    <p:bg>
      <p:bgPr>
        <a:solidFill>
          <a:srgbClr val="E6E6E6"/>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8FC0354-FF3E-4D42-A5FC-BC26485E9DBC}"/>
              </a:ext>
            </a:extLst>
          </p:cNvPr>
          <p:cNvSpPr>
            <a:spLocks noGrp="1"/>
          </p:cNvSpPr>
          <p:nvPr>
            <p:ph type="pic" sz="quarter" idx="10" hasCustomPrompt="1"/>
          </p:nvPr>
        </p:nvSpPr>
        <p:spPr>
          <a:xfrm>
            <a:off x="0" y="0"/>
            <a:ext cx="12188825" cy="6858000"/>
          </a:xfrm>
          <a:solidFill>
            <a:schemeClr val="bg1">
              <a:lumMod val="75000"/>
            </a:schemeClr>
          </a:solidFill>
        </p:spPr>
        <p:txBody>
          <a:bodyPr bIns="2743200" anchor="ctr" anchorCtr="0"/>
          <a:lstStyle>
            <a:lvl1pPr marL="0" indent="0" algn="ctr">
              <a:buNone/>
              <a:defRPr sz="1400"/>
            </a:lvl1pPr>
          </a:lstStyle>
          <a:p>
            <a:r>
              <a:rPr lang="en-US"/>
              <a:t>Click to Add Photo</a:t>
            </a:r>
          </a:p>
        </p:txBody>
      </p:sp>
    </p:spTree>
    <p:extLst>
      <p:ext uri="{BB962C8B-B14F-4D97-AF65-F5344CB8AC3E}">
        <p14:creationId xmlns:p14="http://schemas.microsoft.com/office/powerpoint/2010/main" val="33654890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rge Statistic">
    <p:bg>
      <p:bgPr>
        <a:solidFill>
          <a:schemeClr val="bg2"/>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E12723C-5406-0349-9FCB-4724CD8B3A53}"/>
              </a:ext>
            </a:extLst>
          </p:cNvPr>
          <p:cNvSpPr>
            <a:spLocks noGrp="1"/>
          </p:cNvSpPr>
          <p:nvPr>
            <p:ph type="body" sz="quarter" idx="11" hasCustomPrompt="1"/>
          </p:nvPr>
        </p:nvSpPr>
        <p:spPr>
          <a:xfrm>
            <a:off x="899085" y="1310878"/>
            <a:ext cx="10390655" cy="3626644"/>
          </a:xfrm>
        </p:spPr>
        <p:txBody>
          <a:bodyPr anchor="t" anchorCtr="0"/>
          <a:lstStyle>
            <a:lvl1pPr marL="0" indent="0" algn="ctr">
              <a:buNone/>
              <a:defRPr sz="29991">
                <a:solidFill>
                  <a:schemeClr val="tx1"/>
                </a:solidFill>
              </a:defRPr>
            </a:lvl1pPr>
          </a:lstStyle>
          <a:p>
            <a:pPr lvl="0"/>
            <a:r>
              <a:rPr lang="en-US"/>
              <a:t>100%</a:t>
            </a:r>
          </a:p>
        </p:txBody>
      </p:sp>
      <p:sp>
        <p:nvSpPr>
          <p:cNvPr id="3" name="Text Placeholder 2">
            <a:extLst>
              <a:ext uri="{FF2B5EF4-FFF2-40B4-BE49-F238E27FC236}">
                <a16:creationId xmlns:a16="http://schemas.microsoft.com/office/drawing/2014/main" id="{E6C5FC93-04CE-0248-B494-4EB15CE3FA63}"/>
              </a:ext>
            </a:extLst>
          </p:cNvPr>
          <p:cNvSpPr>
            <a:spLocks noGrp="1"/>
          </p:cNvSpPr>
          <p:nvPr>
            <p:ph type="body" sz="quarter" idx="12" hasCustomPrompt="1"/>
          </p:nvPr>
        </p:nvSpPr>
        <p:spPr>
          <a:xfrm>
            <a:off x="878076" y="5343525"/>
            <a:ext cx="10452719" cy="1270000"/>
          </a:xfrm>
        </p:spPr>
        <p:txBody>
          <a:bodyPr/>
          <a:lstStyle>
            <a:lvl1pPr marL="0" indent="0" algn="ctr">
              <a:buNone/>
              <a:defRPr sz="2799">
                <a:solidFill>
                  <a:schemeClr val="tx1"/>
                </a:solidFill>
              </a:defRPr>
            </a:lvl1pPr>
          </a:lstStyle>
          <a:p>
            <a:pPr lvl="0"/>
            <a:r>
              <a:rPr lang="en-US"/>
              <a:t>Secondary text goes here.</a:t>
            </a:r>
          </a:p>
        </p:txBody>
      </p:sp>
      <p:cxnSp>
        <p:nvCxnSpPr>
          <p:cNvPr id="6" name="Straight Connector 5">
            <a:extLst>
              <a:ext uri="{FF2B5EF4-FFF2-40B4-BE49-F238E27FC236}">
                <a16:creationId xmlns:a16="http://schemas.microsoft.com/office/drawing/2014/main" id="{97F32798-A1C4-B24E-A3C2-B2D66586077E}"/>
              </a:ext>
            </a:extLst>
          </p:cNvPr>
          <p:cNvCxnSpPr>
            <a:cxnSpLocks/>
          </p:cNvCxnSpPr>
          <p:nvPr/>
        </p:nvCxnSpPr>
        <p:spPr>
          <a:xfrm>
            <a:off x="-29809" y="4953000"/>
            <a:ext cx="12218634"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Slide Number Placeholder 6">
            <a:extLst>
              <a:ext uri="{FF2B5EF4-FFF2-40B4-BE49-F238E27FC236}">
                <a16:creationId xmlns:a16="http://schemas.microsoft.com/office/drawing/2014/main" id="{127B2303-B8A8-4AB6-8445-0182B3B239BC}"/>
              </a:ext>
            </a:extLst>
          </p:cNvPr>
          <p:cNvSpPr>
            <a:spLocks noGrp="1"/>
          </p:cNvSpPr>
          <p:nvPr>
            <p:ph type="sldNum" sz="quarter" idx="13"/>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2323877253"/>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ank You Slide with Dark Photo Background">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88825" cy="6858000"/>
          </a:xfrm>
          <a:solidFill>
            <a:schemeClr val="bg1">
              <a:lumMod val="65000"/>
            </a:schemeClr>
          </a:solidFill>
        </p:spPr>
        <p:txBody>
          <a:bodyPr/>
          <a:lstStyle>
            <a:lvl1pPr marL="0" indent="0">
              <a:buNone/>
              <a:defRPr sz="1600">
                <a:solidFill>
                  <a:schemeClr val="bg1"/>
                </a:solidFill>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white">
          <a:xfrm>
            <a:off x="249517" y="116032"/>
            <a:ext cx="11609856" cy="3114060"/>
          </a:xfrm>
          <a:ln>
            <a:noFill/>
          </a:ln>
        </p:spPr>
        <p:txBody>
          <a:bodyPr/>
          <a:lstStyle>
            <a:lvl1pPr marL="0" indent="0">
              <a:lnSpc>
                <a:spcPct val="95000"/>
              </a:lnSpc>
              <a:buNone/>
              <a:defRPr sz="7998">
                <a:solidFill>
                  <a:schemeClr val="bg1"/>
                </a:solidFill>
                <a:latin typeface="+mj-lt"/>
              </a:defRPr>
            </a:lvl1pPr>
          </a:lstStyle>
          <a:p>
            <a:pPr lvl="0"/>
            <a:r>
              <a:rPr lang="en-US"/>
              <a:t>Thank You</a:t>
            </a:r>
          </a:p>
        </p:txBody>
      </p:sp>
    </p:spTree>
    <p:extLst>
      <p:ext uri="{BB962C8B-B14F-4D97-AF65-F5344CB8AC3E}">
        <p14:creationId xmlns:p14="http://schemas.microsoft.com/office/powerpoint/2010/main" val="414083432"/>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ank You Slide with Light Photo Background">
    <p:bg>
      <p:bgPr>
        <a:solidFill>
          <a:schemeClr val="bg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E5EE755C-97F0-4B69-962B-E045E881D196}"/>
              </a:ext>
            </a:extLst>
          </p:cNvPr>
          <p:cNvSpPr>
            <a:spLocks noGrp="1"/>
          </p:cNvSpPr>
          <p:nvPr>
            <p:ph type="pic" sz="quarter" idx="10"/>
          </p:nvPr>
        </p:nvSpPr>
        <p:spPr>
          <a:xfrm>
            <a:off x="0" y="0"/>
            <a:ext cx="12188825" cy="6858000"/>
          </a:xfrm>
          <a:solidFill>
            <a:schemeClr val="bg1">
              <a:lumMod val="65000"/>
            </a:schemeClr>
          </a:solidFill>
        </p:spPr>
        <p:txBody>
          <a:bodyPr/>
          <a:lstStyle>
            <a:lvl1pPr marL="0" indent="0">
              <a:buNone/>
              <a:defRPr sz="1600">
                <a:solidFill>
                  <a:schemeClr val="bg1"/>
                </a:solidFill>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7" y="116032"/>
            <a:ext cx="11609856" cy="3114060"/>
          </a:xfrm>
          <a:ln>
            <a:noFill/>
          </a:ln>
        </p:spPr>
        <p:txBody>
          <a:bodyPr/>
          <a:lstStyle>
            <a:lvl1pPr marL="0" indent="0">
              <a:lnSpc>
                <a:spcPct val="95000"/>
              </a:lnSpc>
              <a:buNone/>
              <a:defRPr sz="7998">
                <a:solidFill>
                  <a:schemeClr val="tx1"/>
                </a:solidFill>
                <a:latin typeface="+mj-lt"/>
              </a:defRPr>
            </a:lvl1pPr>
          </a:lstStyle>
          <a:p>
            <a:pPr lvl="0"/>
            <a:r>
              <a:rPr lang="en-US"/>
              <a:t>Thank You</a:t>
            </a:r>
          </a:p>
        </p:txBody>
      </p:sp>
    </p:spTree>
    <p:extLst>
      <p:ext uri="{BB962C8B-B14F-4D97-AF65-F5344CB8AC3E}">
        <p14:creationId xmlns:p14="http://schemas.microsoft.com/office/powerpoint/2010/main" val="732052068"/>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ank You Slide with Blue Background">
    <p:bg>
      <p:bgPr>
        <a:solidFill>
          <a:schemeClr val="bg2"/>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7" y="116032"/>
            <a:ext cx="11609856" cy="3114060"/>
          </a:xfrm>
          <a:ln>
            <a:noFill/>
          </a:ln>
        </p:spPr>
        <p:txBody>
          <a:bodyPr/>
          <a:lstStyle>
            <a:lvl1pPr marL="0" indent="0">
              <a:lnSpc>
                <a:spcPct val="95000"/>
              </a:lnSpc>
              <a:buNone/>
              <a:defRPr sz="7998">
                <a:solidFill>
                  <a:schemeClr val="tx1"/>
                </a:solidFill>
                <a:latin typeface="+mj-lt"/>
              </a:defRPr>
            </a:lvl1pPr>
          </a:lstStyle>
          <a:p>
            <a:pPr lvl="0"/>
            <a:r>
              <a:rPr lang="en-US"/>
              <a:t>Thank You</a:t>
            </a:r>
          </a:p>
        </p:txBody>
      </p:sp>
      <p:cxnSp>
        <p:nvCxnSpPr>
          <p:cNvPr id="4" name="Straight Connector 3">
            <a:extLst>
              <a:ext uri="{FF2B5EF4-FFF2-40B4-BE49-F238E27FC236}">
                <a16:creationId xmlns:a16="http://schemas.microsoft.com/office/drawing/2014/main" id="{96AD1017-FE5C-470F-979A-B8E90BD767CE}"/>
              </a:ext>
            </a:extLst>
          </p:cNvPr>
          <p:cNvCxnSpPr>
            <a:cxnSpLocks/>
          </p:cNvCxnSpPr>
          <p:nvPr/>
        </p:nvCxnSpPr>
        <p:spPr bwMode="black">
          <a:xfrm>
            <a:off x="0" y="1353535"/>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logo">
            <a:extLst>
              <a:ext uri="{FF2B5EF4-FFF2-40B4-BE49-F238E27FC236}">
                <a16:creationId xmlns:a16="http://schemas.microsoft.com/office/drawing/2014/main" id="{F10EAB7B-87E2-481C-BCC7-ED1C587C1841}"/>
              </a:ext>
            </a:extLst>
          </p:cNvPr>
          <p:cNvSpPr>
            <a:spLocks noChangeAspect="1" noEditPoints="1"/>
          </p:cNvSpPr>
          <p:nvPr/>
        </p:nvSpPr>
        <p:spPr bwMode="gray">
          <a:xfrm>
            <a:off x="285168" y="5862685"/>
            <a:ext cx="722304" cy="722489"/>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3378600419"/>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Logo ">
    <p:bg>
      <p:bgPr>
        <a:solidFill>
          <a:schemeClr val="bg2"/>
        </a:solidFill>
        <a:effectLst/>
      </p:bgPr>
    </p:bg>
    <p:spTree>
      <p:nvGrpSpPr>
        <p:cNvPr id="1" name=""/>
        <p:cNvGrpSpPr/>
        <p:nvPr/>
      </p:nvGrpSpPr>
      <p:grpSpPr>
        <a:xfrm>
          <a:off x="0" y="0"/>
          <a:ext cx="0" cy="0"/>
          <a:chOff x="0" y="0"/>
          <a:chExt cx="0" cy="0"/>
        </a:xfrm>
      </p:grpSpPr>
      <p:sp>
        <p:nvSpPr>
          <p:cNvPr id="4" name="logo">
            <a:extLst>
              <a:ext uri="{FF2B5EF4-FFF2-40B4-BE49-F238E27FC236}">
                <a16:creationId xmlns:a16="http://schemas.microsoft.com/office/drawing/2014/main" id="{484E96F8-EFE7-4607-AF1C-0FB4EC8B18A7}"/>
              </a:ext>
            </a:extLst>
          </p:cNvPr>
          <p:cNvSpPr>
            <a:spLocks noChangeAspect="1" noEditPoints="1"/>
          </p:cNvSpPr>
          <p:nvPr/>
        </p:nvSpPr>
        <p:spPr bwMode="gray">
          <a:xfrm>
            <a:off x="4274504" y="1602475"/>
            <a:ext cx="3645191" cy="3646134"/>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251360424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Divider with Blue Background">
    <p:bg>
      <p:bgPr>
        <a:solidFill>
          <a:schemeClr val="bg2"/>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8" y="3006310"/>
            <a:ext cx="11609856" cy="2607601"/>
          </a:xfrm>
          <a:ln>
            <a:noFill/>
          </a:ln>
        </p:spPr>
        <p:txBody>
          <a:bodyPr anchor="b" anchorCtr="0"/>
          <a:lstStyle>
            <a:lvl1pPr marL="0" indent="0">
              <a:lnSpc>
                <a:spcPct val="95000"/>
              </a:lnSpc>
              <a:buNone/>
              <a:defRPr sz="5998">
                <a:solidFill>
                  <a:schemeClr val="tx1"/>
                </a:solidFill>
                <a:latin typeface="+mj-lt"/>
              </a:defRPr>
            </a:lvl1pPr>
          </a:lstStyle>
          <a:p>
            <a:pPr lvl="0"/>
            <a:r>
              <a:rPr lang="en-US"/>
              <a:t>Section Divider with</a:t>
            </a:r>
            <a:br>
              <a:rPr lang="en-US"/>
            </a:br>
            <a:r>
              <a:rPr lang="en-US"/>
              <a:t>Carryover Copy</a:t>
            </a:r>
          </a:p>
        </p:txBody>
      </p:sp>
      <p:cxnSp>
        <p:nvCxnSpPr>
          <p:cNvPr id="6" name="Straight Connector 5">
            <a:extLst>
              <a:ext uri="{FF2B5EF4-FFF2-40B4-BE49-F238E27FC236}">
                <a16:creationId xmlns:a16="http://schemas.microsoft.com/office/drawing/2014/main" id="{F23CD728-6944-4B05-8B1E-5E869668F67E}"/>
              </a:ext>
            </a:extLst>
          </p:cNvPr>
          <p:cNvCxnSpPr>
            <a:cxnSpLocks/>
          </p:cNvCxnSpPr>
          <p:nvPr/>
        </p:nvCxnSpPr>
        <p:spPr bwMode="black">
          <a:xfrm>
            <a:off x="0" y="5574159"/>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logo">
            <a:extLst>
              <a:ext uri="{FF2B5EF4-FFF2-40B4-BE49-F238E27FC236}">
                <a16:creationId xmlns:a16="http://schemas.microsoft.com/office/drawing/2014/main" id="{11333140-C4C1-47FE-BCFF-E27A119C4B9B}"/>
              </a:ext>
            </a:extLst>
          </p:cNvPr>
          <p:cNvSpPr>
            <a:spLocks noChangeAspect="1" noEditPoints="1"/>
          </p:cNvSpPr>
          <p:nvPr/>
        </p:nvSpPr>
        <p:spPr bwMode="gray">
          <a:xfrm>
            <a:off x="11383135" y="4808021"/>
            <a:ext cx="535984" cy="536123"/>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3349569479"/>
      </p:ext>
    </p:extLst>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bg>
      <p:bgPr>
        <a:solidFill>
          <a:schemeClr val="bg1"/>
        </a:solidFill>
        <a:effectLst/>
      </p:bgPr>
    </p:bg>
    <p:spTree>
      <p:nvGrpSpPr>
        <p:cNvPr id="1" name=""/>
        <p:cNvGrpSpPr/>
        <p:nvPr/>
      </p:nvGrpSpPr>
      <p:grpSpPr>
        <a:xfrm>
          <a:off x="0" y="0"/>
          <a:ext cx="0" cy="0"/>
          <a:chOff x="0" y="0"/>
          <a:chExt cx="0" cy="0"/>
        </a:xfrm>
      </p:grpSpPr>
      <p:sp>
        <p:nvSpPr>
          <p:cNvPr id="6" name="Slide Number Placeholder 6">
            <a:extLst>
              <a:ext uri="{FF2B5EF4-FFF2-40B4-BE49-F238E27FC236}">
                <a16:creationId xmlns:a16="http://schemas.microsoft.com/office/drawing/2014/main" id="{90B45F38-CFD5-466C-BE58-79F2F44D79E6}"/>
              </a:ext>
            </a:extLst>
          </p:cNvPr>
          <p:cNvSpPr>
            <a:spLocks noGrp="1"/>
          </p:cNvSpPr>
          <p:nvPr>
            <p:ph type="sldNum" sz="quarter" idx="12"/>
          </p:nvPr>
        </p:nvSpPr>
        <p:spPr>
          <a:xfrm>
            <a:off x="298373" y="6457053"/>
            <a:ext cx="252343" cy="153888"/>
          </a:xfrm>
          <a:prstGeom prst="rect">
            <a:avLst/>
          </a:prstGeom>
        </p:spPr>
        <p:txBody>
          <a:bodyPr lIns="0" tIns="0" rIns="0" bIns="0" anchor="ctr" anchorCtr="0">
            <a:spAutoFit/>
          </a:bodyPr>
          <a:lstStyle>
            <a:lvl1pPr>
              <a:defRPr sz="1000">
                <a:latin typeface="+mn-lt"/>
              </a:defRPr>
            </a:lvl1pPr>
          </a:lstStyle>
          <a:p>
            <a:fld id="{00DE720E-C72B-42F0-AD69-52D60E3C605E}" type="slidenum">
              <a:rPr lang="en-US" smtClean="0"/>
              <a:t>‹#›</a:t>
            </a:fld>
            <a:endParaRPr lang="en-US"/>
          </a:p>
        </p:txBody>
      </p:sp>
    </p:spTree>
    <p:extLst>
      <p:ext uri="{BB962C8B-B14F-4D97-AF65-F5344CB8AC3E}">
        <p14:creationId xmlns:p14="http://schemas.microsoft.com/office/powerpoint/2010/main" val="1718981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p:bg bwMode="ltGray">
      <p:bgRef idx="1001">
        <a:schemeClr val="bg1"/>
      </p:bgRef>
    </p:bg>
    <p:spTree>
      <p:nvGrpSpPr>
        <p:cNvPr id="1" name=""/>
        <p:cNvGrpSpPr/>
        <p:nvPr/>
      </p:nvGrpSpPr>
      <p:grpSpPr>
        <a:xfrm>
          <a:off x="0" y="0"/>
          <a:ext cx="0" cy="0"/>
          <a:chOff x="0" y="0"/>
          <a:chExt cx="0" cy="0"/>
        </a:xfrm>
      </p:grpSpPr>
      <p:sp>
        <p:nvSpPr>
          <p:cNvPr id="10" name="logo">
            <a:extLst>
              <a:ext uri="{FF2B5EF4-FFF2-40B4-BE49-F238E27FC236}">
                <a16:creationId xmlns:a16="http://schemas.microsoft.com/office/drawing/2014/main" id="{2144D79C-EC9B-7E48-B133-D2D2642C256A}"/>
              </a:ext>
            </a:extLst>
          </p:cNvPr>
          <p:cNvSpPr>
            <a:spLocks noChangeAspect="1" noEditPoints="1"/>
          </p:cNvSpPr>
          <p:nvPr userDrawn="1"/>
        </p:nvSpPr>
        <p:spPr bwMode="black">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9" name="Title 1">
            <a:extLst>
              <a:ext uri="{FF2B5EF4-FFF2-40B4-BE49-F238E27FC236}">
                <a16:creationId xmlns:a16="http://schemas.microsoft.com/office/drawing/2014/main" id="{9E32D6F1-6242-4094-BCEB-9D4EF3151933}"/>
              </a:ext>
            </a:extLst>
          </p:cNvPr>
          <p:cNvSpPr>
            <a:spLocks noGrp="1"/>
          </p:cNvSpPr>
          <p:nvPr>
            <p:ph type="ctrTitle" hasCustomPrompt="1"/>
          </p:nvPr>
        </p:nvSpPr>
        <p:spPr>
          <a:xfrm>
            <a:off x="702381" y="2763520"/>
            <a:ext cx="10840332" cy="1554480"/>
          </a:xfrm>
        </p:spPr>
        <p:txBody>
          <a:bodyPr anchor="b"/>
          <a:lstStyle>
            <a:lvl1pPr algn="l">
              <a:defRPr sz="5800" cap="none" spc="-100" baseline="0">
                <a:solidFill>
                  <a:schemeClr val="tx1"/>
                </a:solidFill>
                <a:latin typeface="+mn-lt"/>
              </a:defRPr>
            </a:lvl1pPr>
          </a:lstStyle>
          <a:p>
            <a:r>
              <a:rPr lang="en-US"/>
              <a:t>Click to edit title</a:t>
            </a:r>
            <a:endParaRPr/>
          </a:p>
        </p:txBody>
      </p:sp>
      <p:sp>
        <p:nvSpPr>
          <p:cNvPr id="20" name="Subtitle 2">
            <a:extLst>
              <a:ext uri="{FF2B5EF4-FFF2-40B4-BE49-F238E27FC236}">
                <a16:creationId xmlns:a16="http://schemas.microsoft.com/office/drawing/2014/main" id="{A3DA31C4-FF6A-4D87-A24D-D598631AB23D}"/>
              </a:ext>
            </a:extLst>
          </p:cNvPr>
          <p:cNvSpPr>
            <a:spLocks noGrp="1"/>
          </p:cNvSpPr>
          <p:nvPr>
            <p:ph type="subTitle" idx="1" hasCustomPrompt="1"/>
          </p:nvPr>
        </p:nvSpPr>
        <p:spPr>
          <a:xfrm>
            <a:off x="702381" y="4419600"/>
            <a:ext cx="10840332" cy="347994"/>
          </a:xfrm>
        </p:spPr>
        <p:txBody>
          <a:bodyPr>
            <a:no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23" name="Text Placeholder 15">
            <a:extLst>
              <a:ext uri="{FF2B5EF4-FFF2-40B4-BE49-F238E27FC236}">
                <a16:creationId xmlns:a16="http://schemas.microsoft.com/office/drawing/2014/main" id="{7B34629F-3F45-4873-8441-8567EE87F848}"/>
              </a:ext>
            </a:extLst>
          </p:cNvPr>
          <p:cNvSpPr>
            <a:spLocks noGrp="1"/>
          </p:cNvSpPr>
          <p:nvPr>
            <p:ph type="body" sz="quarter" idx="13" hasCustomPrompt="1"/>
          </p:nvPr>
        </p:nvSpPr>
        <p:spPr>
          <a:xfrm>
            <a:off x="702538" y="4836979"/>
            <a:ext cx="10840022" cy="249299"/>
          </a:xfrm>
        </p:spPr>
        <p:txBody>
          <a:bodyPr>
            <a:noAutofit/>
          </a:bodyPr>
          <a:lstStyle>
            <a:lvl1pPr marL="0" indent="0">
              <a:buNone/>
              <a:defRPr>
                <a:solidFill>
                  <a:schemeClr val="tx1"/>
                </a:solidFill>
              </a:defRPr>
            </a:lvl1pPr>
          </a:lstStyle>
          <a:p>
            <a:pPr lvl="0"/>
            <a:r>
              <a:rPr lang="en-US"/>
              <a:t>Presenter’s Title</a:t>
            </a:r>
          </a:p>
        </p:txBody>
      </p:sp>
    </p:spTree>
    <p:extLst>
      <p:ext uri="{BB962C8B-B14F-4D97-AF65-F5344CB8AC3E}">
        <p14:creationId xmlns:p14="http://schemas.microsoft.com/office/powerpoint/2010/main" val="31773861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itle with Half Picture">
    <p:bg bwMode="ltGray">
      <p:bgRef idx="1001">
        <a:schemeClr val="bg1"/>
      </p:bgRef>
    </p:bg>
    <p:spTree>
      <p:nvGrpSpPr>
        <p:cNvPr id="1" name=""/>
        <p:cNvGrpSpPr/>
        <p:nvPr/>
      </p:nvGrpSpPr>
      <p:grpSpPr>
        <a:xfrm>
          <a:off x="0" y="0"/>
          <a:ext cx="0" cy="0"/>
          <a:chOff x="0" y="0"/>
          <a:chExt cx="0" cy="0"/>
        </a:xfrm>
      </p:grpSpPr>
      <p:sp>
        <p:nvSpPr>
          <p:cNvPr id="9" name="Picture Placeholder 2">
            <a:extLst>
              <a:ext uri="{FF2B5EF4-FFF2-40B4-BE49-F238E27FC236}">
                <a16:creationId xmlns:a16="http://schemas.microsoft.com/office/drawing/2014/main" id="{F804369D-F52C-44A5-97DC-DEF37445FA81}"/>
              </a:ext>
            </a:extLst>
          </p:cNvPr>
          <p:cNvSpPr>
            <a:spLocks noGrp="1"/>
          </p:cNvSpPr>
          <p:nvPr>
            <p:ph type="pic" idx="15"/>
          </p:nvPr>
        </p:nvSpPr>
        <p:spPr>
          <a:xfrm>
            <a:off x="6094402" y="-1"/>
            <a:ext cx="6094423" cy="6858001"/>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2" name="logo">
            <a:extLst>
              <a:ext uri="{FF2B5EF4-FFF2-40B4-BE49-F238E27FC236}">
                <a16:creationId xmlns:a16="http://schemas.microsoft.com/office/drawing/2014/main" id="{65873165-8C90-4054-8DCE-2B0DEE4589B9}"/>
              </a:ext>
            </a:extLst>
          </p:cNvPr>
          <p:cNvSpPr>
            <a:spLocks noChangeAspect="1" noEditPoints="1"/>
          </p:cNvSpPr>
          <p:nvPr userDrawn="1"/>
        </p:nvSpPr>
        <p:spPr bwMode="black">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46" name="Title 1">
            <a:extLst>
              <a:ext uri="{FF2B5EF4-FFF2-40B4-BE49-F238E27FC236}">
                <a16:creationId xmlns:a16="http://schemas.microsoft.com/office/drawing/2014/main" id="{AEC938E1-886E-47CC-94BC-10DDC9BE83C5}"/>
              </a:ext>
            </a:extLst>
          </p:cNvPr>
          <p:cNvSpPr>
            <a:spLocks noGrp="1"/>
          </p:cNvSpPr>
          <p:nvPr>
            <p:ph type="ctrTitle" hasCustomPrompt="1"/>
          </p:nvPr>
        </p:nvSpPr>
        <p:spPr>
          <a:xfrm>
            <a:off x="702381" y="2763520"/>
            <a:ext cx="5105991" cy="1554480"/>
          </a:xfrm>
        </p:spPr>
        <p:txBody>
          <a:bodyPr anchor="b"/>
          <a:lstStyle>
            <a:lvl1pPr algn="l">
              <a:defRPr sz="5800" cap="none" spc="-100" baseline="0">
                <a:solidFill>
                  <a:schemeClr val="tx1"/>
                </a:solidFill>
                <a:latin typeface="+mn-lt"/>
              </a:defRPr>
            </a:lvl1pPr>
          </a:lstStyle>
          <a:p>
            <a:r>
              <a:rPr lang="en-US"/>
              <a:t>Click to edit title</a:t>
            </a:r>
          </a:p>
        </p:txBody>
      </p:sp>
      <p:sp>
        <p:nvSpPr>
          <p:cNvPr id="47" name="Subtitle 2">
            <a:extLst>
              <a:ext uri="{FF2B5EF4-FFF2-40B4-BE49-F238E27FC236}">
                <a16:creationId xmlns:a16="http://schemas.microsoft.com/office/drawing/2014/main" id="{6C22717A-AAC4-4C6F-ADBE-D54196786E34}"/>
              </a:ext>
            </a:extLst>
          </p:cNvPr>
          <p:cNvSpPr>
            <a:spLocks noGrp="1"/>
          </p:cNvSpPr>
          <p:nvPr>
            <p:ph type="subTitle" idx="1" hasCustomPrompt="1"/>
          </p:nvPr>
        </p:nvSpPr>
        <p:spPr>
          <a:xfrm>
            <a:off x="702381" y="4419600"/>
            <a:ext cx="5105991" cy="347994"/>
          </a:xfrm>
        </p:spPr>
        <p:txBody>
          <a:bodyPr>
            <a:noAutofit/>
          </a:bodyPr>
          <a:lstStyle>
            <a:lvl1pPr marL="0" indent="0" algn="l">
              <a:spcBef>
                <a:spcPts val="60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48" name="Text Placeholder 15">
            <a:extLst>
              <a:ext uri="{FF2B5EF4-FFF2-40B4-BE49-F238E27FC236}">
                <a16:creationId xmlns:a16="http://schemas.microsoft.com/office/drawing/2014/main" id="{9DA66CA3-4155-4B74-A6D8-2199F9FCC10D}"/>
              </a:ext>
            </a:extLst>
          </p:cNvPr>
          <p:cNvSpPr>
            <a:spLocks noGrp="1"/>
          </p:cNvSpPr>
          <p:nvPr>
            <p:ph type="body" sz="quarter" idx="13" hasCustomPrompt="1"/>
          </p:nvPr>
        </p:nvSpPr>
        <p:spPr>
          <a:xfrm>
            <a:off x="702538" y="4836979"/>
            <a:ext cx="5105845" cy="336486"/>
          </a:xfrm>
        </p:spPr>
        <p:txBody>
          <a:bodyPr>
            <a:noAutofit/>
          </a:bodyPr>
          <a:lstStyle>
            <a:lvl1pPr marL="0" indent="0">
              <a:buNone/>
              <a:defRPr>
                <a:solidFill>
                  <a:schemeClr val="tx1"/>
                </a:solidFill>
              </a:defRPr>
            </a:lvl1pPr>
          </a:lstStyle>
          <a:p>
            <a:pPr lvl="0"/>
            <a:r>
              <a:rPr lang="en-US"/>
              <a:t>Presenter’s Title</a:t>
            </a:r>
          </a:p>
        </p:txBody>
      </p:sp>
    </p:spTree>
    <p:extLst>
      <p:ext uri="{BB962C8B-B14F-4D97-AF65-F5344CB8AC3E}">
        <p14:creationId xmlns:p14="http://schemas.microsoft.com/office/powerpoint/2010/main" val="2432917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1">
    <p:bg bwMode="ltGray">
      <p:bgPr>
        <a:solidFill>
          <a:schemeClr val="accent1"/>
        </a:solidFill>
        <a:effectLst/>
      </p:bgPr>
    </p:bg>
    <p:spTree>
      <p:nvGrpSpPr>
        <p:cNvPr id="1" name=""/>
        <p:cNvGrpSpPr/>
        <p:nvPr/>
      </p:nvGrpSpPr>
      <p:grpSpPr>
        <a:xfrm>
          <a:off x="0" y="0"/>
          <a:ext cx="0" cy="0"/>
          <a:chOff x="0" y="0"/>
          <a:chExt cx="0" cy="0"/>
        </a:xfrm>
      </p:grpSpPr>
      <p:pic>
        <p:nvPicPr>
          <p:cNvPr id="7" name="Picture 6" descr="A picture containing floor, indoor&#10;&#10;Description automatically generated">
            <a:extLst>
              <a:ext uri="{FF2B5EF4-FFF2-40B4-BE49-F238E27FC236}">
                <a16:creationId xmlns:a16="http://schemas.microsoft.com/office/drawing/2014/main" id="{4B615051-8022-4B8E-AFA2-567B7FFC5AD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1"/>
            <a:ext cx="12188824" cy="6858001"/>
          </a:xfrm>
          <a:prstGeom prst="rect">
            <a:avLst/>
          </a:prstGeom>
        </p:spPr>
      </p:pic>
      <p:sp>
        <p:nvSpPr>
          <p:cNvPr id="22" name="Rectangle 21">
            <a:extLst>
              <a:ext uri="{FF2B5EF4-FFF2-40B4-BE49-F238E27FC236}">
                <a16:creationId xmlns:a16="http://schemas.microsoft.com/office/drawing/2014/main" id="{591BFE0A-6B0B-42DE-8BAD-0B352ADAB09D}"/>
              </a:ext>
            </a:extLst>
          </p:cNvPr>
          <p:cNvSpPr/>
          <p:nvPr userDrawn="1"/>
        </p:nvSpPr>
        <p:spPr bwMode="gray">
          <a:xfrm>
            <a:off x="1" y="0"/>
            <a:ext cx="12184231" cy="6858000"/>
          </a:xfrm>
          <a:prstGeom prst="rect">
            <a:avLst/>
          </a:prstGeom>
          <a:gradFill flip="none" rotWithShape="1">
            <a:gsLst>
              <a:gs pos="14000">
                <a:srgbClr val="000000">
                  <a:alpha val="77000"/>
                </a:srgbClr>
              </a:gs>
              <a:gs pos="81000">
                <a:srgbClr val="000000">
                  <a:alpha val="0"/>
                </a:srgbClr>
              </a:gs>
            </a:gsLst>
            <a:lin ang="19800000" scaled="0"/>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13" name="logo">
            <a:extLst>
              <a:ext uri="{FF2B5EF4-FFF2-40B4-BE49-F238E27FC236}">
                <a16:creationId xmlns:a16="http://schemas.microsoft.com/office/drawing/2014/main" id="{266EC611-07B7-4E00-BA91-E3680D2CF680}"/>
              </a:ext>
            </a:extLst>
          </p:cNvPr>
          <p:cNvSpPr>
            <a:spLocks noChangeAspect="1" noEditPoints="1"/>
          </p:cNvSpPr>
          <p:nvPr userDrawn="1"/>
        </p:nvSpPr>
        <p:spPr bwMode="white">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14" name="Title 1">
            <a:extLst>
              <a:ext uri="{FF2B5EF4-FFF2-40B4-BE49-F238E27FC236}">
                <a16:creationId xmlns:a16="http://schemas.microsoft.com/office/drawing/2014/main" id="{3BED9B52-1E13-4865-AE50-0121280589F0}"/>
              </a:ext>
            </a:extLst>
          </p:cNvPr>
          <p:cNvSpPr>
            <a:spLocks noGrp="1"/>
          </p:cNvSpPr>
          <p:nvPr>
            <p:ph type="ctrTitle" hasCustomPrompt="1"/>
          </p:nvPr>
        </p:nvSpPr>
        <p:spPr bwMode="white">
          <a:xfrm>
            <a:off x="702381" y="2763520"/>
            <a:ext cx="6469518" cy="1554480"/>
          </a:xfrm>
        </p:spPr>
        <p:txBody>
          <a:bodyPr anchor="b"/>
          <a:lstStyle>
            <a:lvl1pPr algn="l">
              <a:defRPr sz="5800" cap="none" spc="-100" baseline="0">
                <a:solidFill>
                  <a:schemeClr val="bg1"/>
                </a:solidFill>
                <a:latin typeface="+mn-lt"/>
              </a:defRPr>
            </a:lvl1pPr>
          </a:lstStyle>
          <a:p>
            <a:r>
              <a:rPr lang="en-US"/>
              <a:t>Click to edit title</a:t>
            </a:r>
            <a:endParaRPr/>
          </a:p>
        </p:txBody>
      </p:sp>
      <p:sp>
        <p:nvSpPr>
          <p:cNvPr id="15" name="Subtitle 2">
            <a:extLst>
              <a:ext uri="{FF2B5EF4-FFF2-40B4-BE49-F238E27FC236}">
                <a16:creationId xmlns:a16="http://schemas.microsoft.com/office/drawing/2014/main" id="{DD8692FA-AB95-480D-84FC-6A2C8217720F}"/>
              </a:ext>
            </a:extLst>
          </p:cNvPr>
          <p:cNvSpPr>
            <a:spLocks noGrp="1"/>
          </p:cNvSpPr>
          <p:nvPr>
            <p:ph type="subTitle" idx="1" hasCustomPrompt="1"/>
          </p:nvPr>
        </p:nvSpPr>
        <p:spPr bwMode="white">
          <a:xfrm>
            <a:off x="702381" y="4419600"/>
            <a:ext cx="6469518" cy="347994"/>
          </a:xfrm>
        </p:spPr>
        <p:txBody>
          <a:bodyPr>
            <a:noAutofit/>
          </a:bodyPr>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16" name="Text Placeholder 15">
            <a:extLst>
              <a:ext uri="{FF2B5EF4-FFF2-40B4-BE49-F238E27FC236}">
                <a16:creationId xmlns:a16="http://schemas.microsoft.com/office/drawing/2014/main" id="{0C60CEFB-0505-4258-B248-6C5DEF2E6835}"/>
              </a:ext>
            </a:extLst>
          </p:cNvPr>
          <p:cNvSpPr>
            <a:spLocks noGrp="1"/>
          </p:cNvSpPr>
          <p:nvPr>
            <p:ph type="body" sz="quarter" idx="13" hasCustomPrompt="1"/>
          </p:nvPr>
        </p:nvSpPr>
        <p:spPr bwMode="white">
          <a:xfrm>
            <a:off x="702538" y="4836979"/>
            <a:ext cx="6469333" cy="336486"/>
          </a:xfrm>
        </p:spPr>
        <p:txBody>
          <a:bodyPr>
            <a:noAutofit/>
          </a:bodyPr>
          <a:lstStyle>
            <a:lvl1pPr marL="0" indent="0">
              <a:buNone/>
              <a:defRPr>
                <a:solidFill>
                  <a:schemeClr val="bg1"/>
                </a:solidFill>
              </a:defRPr>
            </a:lvl1pPr>
          </a:lstStyle>
          <a:p>
            <a:pPr lvl="0"/>
            <a:r>
              <a:rPr lang="en-US"/>
              <a:t>Presenter’s Title</a:t>
            </a:r>
          </a:p>
        </p:txBody>
      </p:sp>
    </p:spTree>
    <p:extLst>
      <p:ext uri="{BB962C8B-B14F-4D97-AF65-F5344CB8AC3E}">
        <p14:creationId xmlns:p14="http://schemas.microsoft.com/office/powerpoint/2010/main" val="16872239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bg bwMode="ltGray">
      <p:bgRef idx="1001">
        <a:schemeClr val="bg1"/>
      </p:bgRef>
    </p:bg>
    <p:spTree>
      <p:nvGrpSpPr>
        <p:cNvPr id="1" name=""/>
        <p:cNvGrpSpPr/>
        <p:nvPr/>
      </p:nvGrpSpPr>
      <p:grpSpPr>
        <a:xfrm>
          <a:off x="0" y="0"/>
          <a:ext cx="0" cy="0"/>
          <a:chOff x="0" y="0"/>
          <a:chExt cx="0" cy="0"/>
        </a:xfrm>
      </p:grpSpPr>
      <p:pic>
        <p:nvPicPr>
          <p:cNvPr id="7" name="Picture 6" descr="A picture containing plant&#10;&#10;Description automatically generated">
            <a:extLst>
              <a:ext uri="{FF2B5EF4-FFF2-40B4-BE49-F238E27FC236}">
                <a16:creationId xmlns:a16="http://schemas.microsoft.com/office/drawing/2014/main" id="{D30CC21D-CF13-4129-8518-9E096F53E88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flipH="1">
            <a:off x="0" y="0"/>
            <a:ext cx="12188824" cy="6858000"/>
          </a:xfrm>
          <a:prstGeom prst="rect">
            <a:avLst/>
          </a:prstGeom>
        </p:spPr>
      </p:pic>
      <p:sp>
        <p:nvSpPr>
          <p:cNvPr id="14" name="Rectangle 13">
            <a:extLst>
              <a:ext uri="{FF2B5EF4-FFF2-40B4-BE49-F238E27FC236}">
                <a16:creationId xmlns:a16="http://schemas.microsoft.com/office/drawing/2014/main" id="{77E4D60D-56B2-4486-B8FC-5987AF5EE0D2}"/>
              </a:ext>
            </a:extLst>
          </p:cNvPr>
          <p:cNvSpPr/>
          <p:nvPr userDrawn="1"/>
        </p:nvSpPr>
        <p:spPr bwMode="gray">
          <a:xfrm>
            <a:off x="-6228" y="0"/>
            <a:ext cx="12184231" cy="6858000"/>
          </a:xfrm>
          <a:prstGeom prst="rect">
            <a:avLst/>
          </a:prstGeom>
          <a:gradFill flip="none" rotWithShape="1">
            <a:gsLst>
              <a:gs pos="14000">
                <a:srgbClr val="000000">
                  <a:alpha val="77000"/>
                </a:srgbClr>
              </a:gs>
              <a:gs pos="81000">
                <a:srgbClr val="000000">
                  <a:alpha val="0"/>
                </a:srgbClr>
              </a:gs>
            </a:gsLst>
            <a:lin ang="19800000" scaled="0"/>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19" name="logo">
            <a:extLst>
              <a:ext uri="{FF2B5EF4-FFF2-40B4-BE49-F238E27FC236}">
                <a16:creationId xmlns:a16="http://schemas.microsoft.com/office/drawing/2014/main" id="{540F5F4D-C8D9-4F17-902F-E86F2C3299C8}"/>
              </a:ext>
            </a:extLst>
          </p:cNvPr>
          <p:cNvSpPr>
            <a:spLocks noChangeAspect="1" noEditPoints="1"/>
          </p:cNvSpPr>
          <p:nvPr userDrawn="1"/>
        </p:nvSpPr>
        <p:spPr bwMode="white">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9" name="Title 1">
            <a:extLst>
              <a:ext uri="{FF2B5EF4-FFF2-40B4-BE49-F238E27FC236}">
                <a16:creationId xmlns:a16="http://schemas.microsoft.com/office/drawing/2014/main" id="{12903740-DA20-4962-8EE1-1F7D8182872F}"/>
              </a:ext>
            </a:extLst>
          </p:cNvPr>
          <p:cNvSpPr>
            <a:spLocks noGrp="1"/>
          </p:cNvSpPr>
          <p:nvPr>
            <p:ph type="ctrTitle" hasCustomPrompt="1"/>
          </p:nvPr>
        </p:nvSpPr>
        <p:spPr bwMode="white">
          <a:xfrm>
            <a:off x="702381" y="2763520"/>
            <a:ext cx="6469518" cy="1554480"/>
          </a:xfrm>
        </p:spPr>
        <p:txBody>
          <a:bodyPr anchor="b"/>
          <a:lstStyle>
            <a:lvl1pPr algn="l">
              <a:defRPr sz="5800" cap="none" spc="-100" baseline="0">
                <a:solidFill>
                  <a:schemeClr val="bg1"/>
                </a:solidFill>
                <a:latin typeface="+mn-lt"/>
              </a:defRPr>
            </a:lvl1pPr>
          </a:lstStyle>
          <a:p>
            <a:r>
              <a:rPr lang="en-US"/>
              <a:t>Click to edit title</a:t>
            </a:r>
            <a:endParaRPr/>
          </a:p>
        </p:txBody>
      </p:sp>
      <p:sp>
        <p:nvSpPr>
          <p:cNvPr id="10" name="Subtitle 2">
            <a:extLst>
              <a:ext uri="{FF2B5EF4-FFF2-40B4-BE49-F238E27FC236}">
                <a16:creationId xmlns:a16="http://schemas.microsoft.com/office/drawing/2014/main" id="{F900406F-5223-4274-A191-D451904793AE}"/>
              </a:ext>
            </a:extLst>
          </p:cNvPr>
          <p:cNvSpPr>
            <a:spLocks noGrp="1"/>
          </p:cNvSpPr>
          <p:nvPr>
            <p:ph type="subTitle" idx="1" hasCustomPrompt="1"/>
          </p:nvPr>
        </p:nvSpPr>
        <p:spPr bwMode="white">
          <a:xfrm>
            <a:off x="702381" y="4419600"/>
            <a:ext cx="6469518" cy="347994"/>
          </a:xfrm>
        </p:spPr>
        <p:txBody>
          <a:bodyPr>
            <a:noAutofit/>
          </a:bodyPr>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11" name="Text Placeholder 15">
            <a:extLst>
              <a:ext uri="{FF2B5EF4-FFF2-40B4-BE49-F238E27FC236}">
                <a16:creationId xmlns:a16="http://schemas.microsoft.com/office/drawing/2014/main" id="{7F320C58-FA2E-4A99-88CF-387D22343C00}"/>
              </a:ext>
            </a:extLst>
          </p:cNvPr>
          <p:cNvSpPr>
            <a:spLocks noGrp="1"/>
          </p:cNvSpPr>
          <p:nvPr>
            <p:ph type="body" sz="quarter" idx="13" hasCustomPrompt="1"/>
          </p:nvPr>
        </p:nvSpPr>
        <p:spPr bwMode="white">
          <a:xfrm>
            <a:off x="702538" y="4836979"/>
            <a:ext cx="6469333" cy="336486"/>
          </a:xfrm>
        </p:spPr>
        <p:txBody>
          <a:bodyPr>
            <a:noAutofit/>
          </a:bodyPr>
          <a:lstStyle>
            <a:lvl1pPr marL="0" indent="0">
              <a:buNone/>
              <a:defRPr>
                <a:solidFill>
                  <a:schemeClr val="bg1"/>
                </a:solidFill>
              </a:defRPr>
            </a:lvl1pPr>
          </a:lstStyle>
          <a:p>
            <a:pPr lvl="0"/>
            <a:r>
              <a:rPr lang="en-US"/>
              <a:t>Presenter’s Title</a:t>
            </a:r>
          </a:p>
        </p:txBody>
      </p:sp>
    </p:spTree>
    <p:extLst>
      <p:ext uri="{BB962C8B-B14F-4D97-AF65-F5344CB8AC3E}">
        <p14:creationId xmlns:p14="http://schemas.microsoft.com/office/powerpoint/2010/main" val="7990763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bg bwMode="ltGray">
      <p:bgRef idx="1001">
        <a:schemeClr val="bg1"/>
      </p:bgRef>
    </p:bg>
    <p:spTree>
      <p:nvGrpSpPr>
        <p:cNvPr id="1" name=""/>
        <p:cNvGrpSpPr/>
        <p:nvPr/>
      </p:nvGrpSpPr>
      <p:grpSpPr>
        <a:xfrm>
          <a:off x="0" y="0"/>
          <a:ext cx="0" cy="0"/>
          <a:chOff x="0" y="0"/>
          <a:chExt cx="0" cy="0"/>
        </a:xfrm>
      </p:grpSpPr>
      <p:pic>
        <p:nvPicPr>
          <p:cNvPr id="5" name="Picture 4" descr="A picture containing outdoor, plant&#10;&#10;Description automatically generated">
            <a:extLst>
              <a:ext uri="{FF2B5EF4-FFF2-40B4-BE49-F238E27FC236}">
                <a16:creationId xmlns:a16="http://schemas.microsoft.com/office/drawing/2014/main" id="{621CF292-09CE-43C8-B8BF-8295EAA8AC1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88825" cy="6858000"/>
          </a:xfrm>
          <a:prstGeom prst="rect">
            <a:avLst/>
          </a:prstGeom>
        </p:spPr>
      </p:pic>
      <p:sp>
        <p:nvSpPr>
          <p:cNvPr id="14" name="Rectangle 13">
            <a:extLst>
              <a:ext uri="{FF2B5EF4-FFF2-40B4-BE49-F238E27FC236}">
                <a16:creationId xmlns:a16="http://schemas.microsoft.com/office/drawing/2014/main" id="{77E4D60D-56B2-4486-B8FC-5987AF5EE0D2}"/>
              </a:ext>
            </a:extLst>
          </p:cNvPr>
          <p:cNvSpPr/>
          <p:nvPr userDrawn="1"/>
        </p:nvSpPr>
        <p:spPr bwMode="gray">
          <a:xfrm>
            <a:off x="-6228" y="0"/>
            <a:ext cx="12184231" cy="6858000"/>
          </a:xfrm>
          <a:prstGeom prst="rect">
            <a:avLst/>
          </a:prstGeom>
          <a:gradFill flip="none" rotWithShape="1">
            <a:gsLst>
              <a:gs pos="14000">
                <a:srgbClr val="000000">
                  <a:alpha val="77000"/>
                </a:srgbClr>
              </a:gs>
              <a:gs pos="81000">
                <a:srgbClr val="000000">
                  <a:alpha val="0"/>
                </a:srgbClr>
              </a:gs>
            </a:gsLst>
            <a:lin ang="19800000" scaled="0"/>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19" name="logo">
            <a:extLst>
              <a:ext uri="{FF2B5EF4-FFF2-40B4-BE49-F238E27FC236}">
                <a16:creationId xmlns:a16="http://schemas.microsoft.com/office/drawing/2014/main" id="{540F5F4D-C8D9-4F17-902F-E86F2C3299C8}"/>
              </a:ext>
            </a:extLst>
          </p:cNvPr>
          <p:cNvSpPr>
            <a:spLocks noChangeAspect="1" noEditPoints="1"/>
          </p:cNvSpPr>
          <p:nvPr userDrawn="1"/>
        </p:nvSpPr>
        <p:spPr bwMode="white">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9" name="Title 1">
            <a:extLst>
              <a:ext uri="{FF2B5EF4-FFF2-40B4-BE49-F238E27FC236}">
                <a16:creationId xmlns:a16="http://schemas.microsoft.com/office/drawing/2014/main" id="{D26FD7B3-EB20-40AA-A62A-2BB47177A213}"/>
              </a:ext>
            </a:extLst>
          </p:cNvPr>
          <p:cNvSpPr>
            <a:spLocks noGrp="1"/>
          </p:cNvSpPr>
          <p:nvPr>
            <p:ph type="ctrTitle" hasCustomPrompt="1"/>
          </p:nvPr>
        </p:nvSpPr>
        <p:spPr bwMode="white">
          <a:xfrm>
            <a:off x="702381" y="2763520"/>
            <a:ext cx="6469518" cy="1554480"/>
          </a:xfrm>
        </p:spPr>
        <p:txBody>
          <a:bodyPr anchor="b"/>
          <a:lstStyle>
            <a:lvl1pPr algn="l">
              <a:defRPr sz="5800" cap="none" spc="-100" baseline="0">
                <a:solidFill>
                  <a:schemeClr val="bg1"/>
                </a:solidFill>
                <a:latin typeface="+mn-lt"/>
              </a:defRPr>
            </a:lvl1pPr>
          </a:lstStyle>
          <a:p>
            <a:r>
              <a:rPr lang="en-US"/>
              <a:t>Click to edit title</a:t>
            </a:r>
            <a:endParaRPr/>
          </a:p>
        </p:txBody>
      </p:sp>
      <p:sp>
        <p:nvSpPr>
          <p:cNvPr id="10" name="Subtitle 2">
            <a:extLst>
              <a:ext uri="{FF2B5EF4-FFF2-40B4-BE49-F238E27FC236}">
                <a16:creationId xmlns:a16="http://schemas.microsoft.com/office/drawing/2014/main" id="{9859DC96-E662-4C0E-A1B2-1C37D034C83D}"/>
              </a:ext>
            </a:extLst>
          </p:cNvPr>
          <p:cNvSpPr>
            <a:spLocks noGrp="1"/>
          </p:cNvSpPr>
          <p:nvPr>
            <p:ph type="subTitle" idx="1" hasCustomPrompt="1"/>
          </p:nvPr>
        </p:nvSpPr>
        <p:spPr bwMode="white">
          <a:xfrm>
            <a:off x="702381" y="4419600"/>
            <a:ext cx="6469518" cy="347994"/>
          </a:xfrm>
        </p:spPr>
        <p:txBody>
          <a:bodyPr>
            <a:noAutofit/>
          </a:bodyPr>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11" name="Text Placeholder 15">
            <a:extLst>
              <a:ext uri="{FF2B5EF4-FFF2-40B4-BE49-F238E27FC236}">
                <a16:creationId xmlns:a16="http://schemas.microsoft.com/office/drawing/2014/main" id="{2A21EEDC-06C0-4890-9744-0B572A76C06A}"/>
              </a:ext>
            </a:extLst>
          </p:cNvPr>
          <p:cNvSpPr>
            <a:spLocks noGrp="1"/>
          </p:cNvSpPr>
          <p:nvPr>
            <p:ph type="body" sz="quarter" idx="13" hasCustomPrompt="1"/>
          </p:nvPr>
        </p:nvSpPr>
        <p:spPr bwMode="white">
          <a:xfrm>
            <a:off x="702538" y="4836979"/>
            <a:ext cx="6469333" cy="336486"/>
          </a:xfrm>
        </p:spPr>
        <p:txBody>
          <a:bodyPr>
            <a:noAutofit/>
          </a:bodyPr>
          <a:lstStyle>
            <a:lvl1pPr marL="0" indent="0">
              <a:buNone/>
              <a:defRPr>
                <a:solidFill>
                  <a:schemeClr val="bg1"/>
                </a:solidFill>
              </a:defRPr>
            </a:lvl1pPr>
          </a:lstStyle>
          <a:p>
            <a:pPr lvl="0"/>
            <a:r>
              <a:rPr lang="en-US"/>
              <a:t>Presenter’s Title</a:t>
            </a:r>
          </a:p>
        </p:txBody>
      </p:sp>
    </p:spTree>
    <p:extLst>
      <p:ext uri="{BB962C8B-B14F-4D97-AF65-F5344CB8AC3E}">
        <p14:creationId xmlns:p14="http://schemas.microsoft.com/office/powerpoint/2010/main" val="383804540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4">
    <p:bg bwMode="ltGray">
      <p:bgRef idx="1001">
        <a:schemeClr val="bg1"/>
      </p:bgRef>
    </p:bg>
    <p:spTree>
      <p:nvGrpSpPr>
        <p:cNvPr id="1" name=""/>
        <p:cNvGrpSpPr/>
        <p:nvPr/>
      </p:nvGrpSpPr>
      <p:grpSpPr>
        <a:xfrm>
          <a:off x="0" y="0"/>
          <a:ext cx="0" cy="0"/>
          <a:chOff x="0" y="0"/>
          <a:chExt cx="0" cy="0"/>
        </a:xfrm>
      </p:grpSpPr>
      <p:pic>
        <p:nvPicPr>
          <p:cNvPr id="3" name="Picture 2" descr="A picture containing nature&#10;&#10;Description automatically generated">
            <a:extLst>
              <a:ext uri="{FF2B5EF4-FFF2-40B4-BE49-F238E27FC236}">
                <a16:creationId xmlns:a16="http://schemas.microsoft.com/office/drawing/2014/main" id="{26156FFF-CFE6-429A-A0F7-E6B9DBDC3BB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0"/>
            <a:ext cx="12211232" cy="6858000"/>
          </a:xfrm>
          <a:prstGeom prst="rect">
            <a:avLst/>
          </a:prstGeom>
        </p:spPr>
      </p:pic>
      <p:sp>
        <p:nvSpPr>
          <p:cNvPr id="19" name="logo">
            <a:extLst>
              <a:ext uri="{FF2B5EF4-FFF2-40B4-BE49-F238E27FC236}">
                <a16:creationId xmlns:a16="http://schemas.microsoft.com/office/drawing/2014/main" id="{540F5F4D-C8D9-4F17-902F-E86F2C3299C8}"/>
              </a:ext>
            </a:extLst>
          </p:cNvPr>
          <p:cNvSpPr>
            <a:spLocks noChangeAspect="1" noEditPoints="1"/>
          </p:cNvSpPr>
          <p:nvPr userDrawn="1"/>
        </p:nvSpPr>
        <p:spPr bwMode="white">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8" name="Title 1">
            <a:extLst>
              <a:ext uri="{FF2B5EF4-FFF2-40B4-BE49-F238E27FC236}">
                <a16:creationId xmlns:a16="http://schemas.microsoft.com/office/drawing/2014/main" id="{6CCB0548-36FA-4DB8-9916-F6688652DBED}"/>
              </a:ext>
            </a:extLst>
          </p:cNvPr>
          <p:cNvSpPr>
            <a:spLocks noGrp="1"/>
          </p:cNvSpPr>
          <p:nvPr>
            <p:ph type="ctrTitle" hasCustomPrompt="1"/>
          </p:nvPr>
        </p:nvSpPr>
        <p:spPr bwMode="white">
          <a:xfrm>
            <a:off x="702381" y="2763520"/>
            <a:ext cx="6469518" cy="1554480"/>
          </a:xfrm>
        </p:spPr>
        <p:txBody>
          <a:bodyPr anchor="b"/>
          <a:lstStyle>
            <a:lvl1pPr algn="l">
              <a:defRPr sz="5800" cap="none" spc="-100" baseline="0">
                <a:solidFill>
                  <a:schemeClr val="bg1"/>
                </a:solidFill>
                <a:latin typeface="+mn-lt"/>
              </a:defRPr>
            </a:lvl1pPr>
          </a:lstStyle>
          <a:p>
            <a:r>
              <a:rPr lang="en-US"/>
              <a:t>Click to edit title</a:t>
            </a:r>
            <a:endParaRPr/>
          </a:p>
        </p:txBody>
      </p:sp>
      <p:sp>
        <p:nvSpPr>
          <p:cNvPr id="9" name="Subtitle 2">
            <a:extLst>
              <a:ext uri="{FF2B5EF4-FFF2-40B4-BE49-F238E27FC236}">
                <a16:creationId xmlns:a16="http://schemas.microsoft.com/office/drawing/2014/main" id="{D332165A-83F6-43A4-90C2-56BC237D8D2C}"/>
              </a:ext>
            </a:extLst>
          </p:cNvPr>
          <p:cNvSpPr>
            <a:spLocks noGrp="1"/>
          </p:cNvSpPr>
          <p:nvPr>
            <p:ph type="subTitle" idx="1" hasCustomPrompt="1"/>
          </p:nvPr>
        </p:nvSpPr>
        <p:spPr bwMode="white">
          <a:xfrm>
            <a:off x="702381" y="4419600"/>
            <a:ext cx="6469518" cy="347994"/>
          </a:xfrm>
        </p:spPr>
        <p:txBody>
          <a:bodyPr>
            <a:noAutofit/>
          </a:bodyPr>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10" name="Text Placeholder 15">
            <a:extLst>
              <a:ext uri="{FF2B5EF4-FFF2-40B4-BE49-F238E27FC236}">
                <a16:creationId xmlns:a16="http://schemas.microsoft.com/office/drawing/2014/main" id="{3E149DEC-6C23-4AB8-BAFE-EE858208D029}"/>
              </a:ext>
            </a:extLst>
          </p:cNvPr>
          <p:cNvSpPr>
            <a:spLocks noGrp="1"/>
          </p:cNvSpPr>
          <p:nvPr>
            <p:ph type="body" sz="quarter" idx="13" hasCustomPrompt="1"/>
          </p:nvPr>
        </p:nvSpPr>
        <p:spPr bwMode="white">
          <a:xfrm>
            <a:off x="702538" y="4836979"/>
            <a:ext cx="6469333" cy="336486"/>
          </a:xfrm>
        </p:spPr>
        <p:txBody>
          <a:bodyPr>
            <a:noAutofit/>
          </a:bodyPr>
          <a:lstStyle>
            <a:lvl1pPr marL="0" indent="0">
              <a:buNone/>
              <a:defRPr>
                <a:solidFill>
                  <a:schemeClr val="bg1"/>
                </a:solidFill>
              </a:defRPr>
            </a:lvl1pPr>
          </a:lstStyle>
          <a:p>
            <a:pPr lvl="0"/>
            <a:r>
              <a:rPr lang="en-US"/>
              <a:t>Presenter’s Title</a:t>
            </a:r>
          </a:p>
        </p:txBody>
      </p:sp>
    </p:spTree>
    <p:extLst>
      <p:ext uri="{BB962C8B-B14F-4D97-AF65-F5344CB8AC3E}">
        <p14:creationId xmlns:p14="http://schemas.microsoft.com/office/powerpoint/2010/main" val="286414059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
    <p:bg bwMode="ltGray">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F32FBE8-C050-4F8A-AE9B-F33817F4B939}"/>
              </a:ext>
            </a:extLst>
          </p:cNvPr>
          <p:cNvPicPr>
            <a:picLocks noChangeAspect="1"/>
          </p:cNvPicPr>
          <p:nvPr userDrawn="1"/>
        </p:nvPicPr>
        <p:blipFill>
          <a:blip r:embed="rId2"/>
          <a:stretch>
            <a:fillRect/>
          </a:stretch>
        </p:blipFill>
        <p:spPr>
          <a:xfrm>
            <a:off x="-1" y="893"/>
            <a:ext cx="12188825" cy="6856214"/>
          </a:xfrm>
          <a:prstGeom prst="rect">
            <a:avLst/>
          </a:prstGeom>
        </p:spPr>
      </p:pic>
      <p:sp>
        <p:nvSpPr>
          <p:cNvPr id="14" name="Rectangle 13">
            <a:extLst>
              <a:ext uri="{FF2B5EF4-FFF2-40B4-BE49-F238E27FC236}">
                <a16:creationId xmlns:a16="http://schemas.microsoft.com/office/drawing/2014/main" id="{77E4D60D-56B2-4486-B8FC-5987AF5EE0D2}"/>
              </a:ext>
            </a:extLst>
          </p:cNvPr>
          <p:cNvSpPr/>
          <p:nvPr userDrawn="1"/>
        </p:nvSpPr>
        <p:spPr bwMode="gray">
          <a:xfrm>
            <a:off x="-6228" y="0"/>
            <a:ext cx="12184231" cy="6858000"/>
          </a:xfrm>
          <a:prstGeom prst="rect">
            <a:avLst/>
          </a:prstGeom>
          <a:gradFill flip="none" rotWithShape="1">
            <a:gsLst>
              <a:gs pos="14000">
                <a:srgbClr val="000000">
                  <a:alpha val="77000"/>
                </a:srgbClr>
              </a:gs>
              <a:gs pos="81000">
                <a:srgbClr val="000000">
                  <a:alpha val="0"/>
                </a:srgbClr>
              </a:gs>
            </a:gsLst>
            <a:lin ang="19800000" scaled="0"/>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9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P Simplified Light"/>
              <a:ea typeface="+mn-ea"/>
              <a:cs typeface="+mn-cs"/>
            </a:endParaRPr>
          </a:p>
        </p:txBody>
      </p:sp>
      <p:sp>
        <p:nvSpPr>
          <p:cNvPr id="19" name="logo">
            <a:extLst>
              <a:ext uri="{FF2B5EF4-FFF2-40B4-BE49-F238E27FC236}">
                <a16:creationId xmlns:a16="http://schemas.microsoft.com/office/drawing/2014/main" id="{540F5F4D-C8D9-4F17-902F-E86F2C3299C8}"/>
              </a:ext>
            </a:extLst>
          </p:cNvPr>
          <p:cNvSpPr>
            <a:spLocks noChangeAspect="1" noEditPoints="1"/>
          </p:cNvSpPr>
          <p:nvPr userDrawn="1"/>
        </p:nvSpPr>
        <p:spPr bwMode="white">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9" name="Title 1">
            <a:extLst>
              <a:ext uri="{FF2B5EF4-FFF2-40B4-BE49-F238E27FC236}">
                <a16:creationId xmlns:a16="http://schemas.microsoft.com/office/drawing/2014/main" id="{30DCBB09-3343-4574-95CE-94C3E295145D}"/>
              </a:ext>
            </a:extLst>
          </p:cNvPr>
          <p:cNvSpPr>
            <a:spLocks noGrp="1"/>
          </p:cNvSpPr>
          <p:nvPr>
            <p:ph type="ctrTitle" hasCustomPrompt="1"/>
          </p:nvPr>
        </p:nvSpPr>
        <p:spPr bwMode="white">
          <a:xfrm>
            <a:off x="702381" y="2763520"/>
            <a:ext cx="6469518" cy="1554480"/>
          </a:xfrm>
        </p:spPr>
        <p:txBody>
          <a:bodyPr anchor="b"/>
          <a:lstStyle>
            <a:lvl1pPr algn="l">
              <a:defRPr sz="5800" cap="none" spc="-100" baseline="0">
                <a:solidFill>
                  <a:schemeClr val="bg1"/>
                </a:solidFill>
                <a:latin typeface="+mn-lt"/>
              </a:defRPr>
            </a:lvl1pPr>
          </a:lstStyle>
          <a:p>
            <a:r>
              <a:rPr lang="en-US"/>
              <a:t>Click to edit title</a:t>
            </a:r>
            <a:endParaRPr/>
          </a:p>
        </p:txBody>
      </p:sp>
      <p:sp>
        <p:nvSpPr>
          <p:cNvPr id="10" name="Subtitle 2">
            <a:extLst>
              <a:ext uri="{FF2B5EF4-FFF2-40B4-BE49-F238E27FC236}">
                <a16:creationId xmlns:a16="http://schemas.microsoft.com/office/drawing/2014/main" id="{B7E2635C-E51B-41BB-B0AD-D6AA07D0B660}"/>
              </a:ext>
            </a:extLst>
          </p:cNvPr>
          <p:cNvSpPr>
            <a:spLocks noGrp="1"/>
          </p:cNvSpPr>
          <p:nvPr>
            <p:ph type="subTitle" idx="1" hasCustomPrompt="1"/>
          </p:nvPr>
        </p:nvSpPr>
        <p:spPr bwMode="white">
          <a:xfrm>
            <a:off x="702381" y="4419600"/>
            <a:ext cx="6469518" cy="347994"/>
          </a:xfrm>
        </p:spPr>
        <p:txBody>
          <a:bodyPr>
            <a:noAutofit/>
          </a:bodyPr>
          <a:lstStyle>
            <a:lvl1pPr marL="0" indent="0" algn="l">
              <a:spcBef>
                <a:spcPts val="600"/>
              </a:spcBef>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Presenter’s Name</a:t>
            </a:r>
          </a:p>
        </p:txBody>
      </p:sp>
      <p:sp>
        <p:nvSpPr>
          <p:cNvPr id="12" name="Text Placeholder 15">
            <a:extLst>
              <a:ext uri="{FF2B5EF4-FFF2-40B4-BE49-F238E27FC236}">
                <a16:creationId xmlns:a16="http://schemas.microsoft.com/office/drawing/2014/main" id="{92BA8E34-A430-4300-9D0C-B074FBD43D31}"/>
              </a:ext>
            </a:extLst>
          </p:cNvPr>
          <p:cNvSpPr>
            <a:spLocks noGrp="1"/>
          </p:cNvSpPr>
          <p:nvPr>
            <p:ph type="body" sz="quarter" idx="13" hasCustomPrompt="1"/>
          </p:nvPr>
        </p:nvSpPr>
        <p:spPr bwMode="white">
          <a:xfrm>
            <a:off x="702538" y="4836979"/>
            <a:ext cx="6469333" cy="336486"/>
          </a:xfrm>
        </p:spPr>
        <p:txBody>
          <a:bodyPr>
            <a:noAutofit/>
          </a:bodyPr>
          <a:lstStyle>
            <a:lvl1pPr marL="0" indent="0">
              <a:buNone/>
              <a:defRPr>
                <a:solidFill>
                  <a:schemeClr val="bg1"/>
                </a:solidFill>
              </a:defRPr>
            </a:lvl1pPr>
          </a:lstStyle>
          <a:p>
            <a:pPr lvl="0"/>
            <a:r>
              <a:rPr lang="en-US"/>
              <a:t>Presenter’s Title</a:t>
            </a:r>
          </a:p>
        </p:txBody>
      </p:sp>
    </p:spTree>
    <p:extLst>
      <p:ext uri="{BB962C8B-B14F-4D97-AF65-F5344CB8AC3E}">
        <p14:creationId xmlns:p14="http://schemas.microsoft.com/office/powerpoint/2010/main" val="276143331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genda 1">
    <p:bg bwMode="ltGray">
      <p:bgRef idx="1001">
        <a:schemeClr val="bg1"/>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B84C9396-92E7-40DD-8583-8C4E39A8CFCB}"/>
              </a:ext>
            </a:extLst>
          </p:cNvPr>
          <p:cNvSpPr>
            <a:spLocks noGrp="1"/>
          </p:cNvSpPr>
          <p:nvPr>
            <p:ph type="pic" idx="15"/>
          </p:nvPr>
        </p:nvSpPr>
        <p:spPr>
          <a:xfrm>
            <a:off x="317191" y="297923"/>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6" name="Rectangle 15">
            <a:extLst>
              <a:ext uri="{FF2B5EF4-FFF2-40B4-BE49-F238E27FC236}">
                <a16:creationId xmlns:a16="http://schemas.microsoft.com/office/drawing/2014/main" id="{3CA9A0C6-FD02-4AC4-915D-55B7BC9AEAC7}"/>
              </a:ext>
            </a:extLst>
          </p:cNvPr>
          <p:cNvSpPr/>
          <p:nvPr userDrawn="1"/>
        </p:nvSpPr>
        <p:spPr>
          <a:xfrm>
            <a:off x="6100589" y="0"/>
            <a:ext cx="6088236" cy="685800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23" name="Title 1">
            <a:extLst>
              <a:ext uri="{FF2B5EF4-FFF2-40B4-BE49-F238E27FC236}">
                <a16:creationId xmlns:a16="http://schemas.microsoft.com/office/drawing/2014/main" id="{A5D00B70-8403-49ED-93C9-E2CCA22A2602}"/>
              </a:ext>
            </a:extLst>
          </p:cNvPr>
          <p:cNvSpPr>
            <a:spLocks noGrp="1"/>
          </p:cNvSpPr>
          <p:nvPr>
            <p:ph type="ctrTitle" hasCustomPrompt="1"/>
          </p:nvPr>
        </p:nvSpPr>
        <p:spPr bwMode="white">
          <a:xfrm>
            <a:off x="6789116" y="707870"/>
            <a:ext cx="2442600" cy="812588"/>
          </a:xfrm>
        </p:spPr>
        <p:txBody>
          <a:bodyPr anchor="b"/>
          <a:lstStyle>
            <a:lvl1pPr algn="l">
              <a:defRPr sz="5800" cap="none" spc="-100" baseline="0">
                <a:solidFill>
                  <a:schemeClr val="bg1"/>
                </a:solidFill>
                <a:latin typeface="+mn-lt"/>
              </a:defRPr>
            </a:lvl1pPr>
          </a:lstStyle>
          <a:p>
            <a:r>
              <a:rPr lang="en-US"/>
              <a:t>Agenda</a:t>
            </a:r>
          </a:p>
        </p:txBody>
      </p:sp>
      <p:sp>
        <p:nvSpPr>
          <p:cNvPr id="24" name="Text Placeholder 7">
            <a:extLst>
              <a:ext uri="{FF2B5EF4-FFF2-40B4-BE49-F238E27FC236}">
                <a16:creationId xmlns:a16="http://schemas.microsoft.com/office/drawing/2014/main" id="{672F7381-DA05-4427-85E5-121F8A09FA26}"/>
              </a:ext>
            </a:extLst>
          </p:cNvPr>
          <p:cNvSpPr>
            <a:spLocks noGrp="1"/>
          </p:cNvSpPr>
          <p:nvPr>
            <p:ph type="body" sz="quarter" idx="14" hasCustomPrompt="1"/>
          </p:nvPr>
        </p:nvSpPr>
        <p:spPr bwMode="gray">
          <a:xfrm>
            <a:off x="6789117" y="1934043"/>
            <a:ext cx="5001760" cy="4003380"/>
          </a:xfrm>
        </p:spPr>
        <p:txBody>
          <a:bodyPr>
            <a:noAutofit/>
          </a:bodyPr>
          <a:lstStyle>
            <a:lvl1pPr marL="0" indent="0" algn="l">
              <a:lnSpc>
                <a:spcPct val="100000"/>
              </a:lnSpc>
              <a:spcBef>
                <a:spcPts val="0"/>
              </a:spcBef>
              <a:spcAft>
                <a:spcPts val="2000"/>
              </a:spcAft>
              <a:buNone/>
              <a:defRPr sz="2200" b="0" cap="none" spc="0" baseline="0">
                <a:solidFill>
                  <a:schemeClr val="bg1"/>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a:t>Click to add agenda item</a:t>
            </a:r>
          </a:p>
        </p:txBody>
      </p:sp>
      <p:sp>
        <p:nvSpPr>
          <p:cNvPr id="9" name="logo">
            <a:extLst>
              <a:ext uri="{FF2B5EF4-FFF2-40B4-BE49-F238E27FC236}">
                <a16:creationId xmlns:a16="http://schemas.microsoft.com/office/drawing/2014/main" id="{ECB6B607-0B92-4D4F-AAEB-4C8BD8686C33}"/>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 name="Footer Placeholder 5">
            <a:extLst>
              <a:ext uri="{FF2B5EF4-FFF2-40B4-BE49-F238E27FC236}">
                <a16:creationId xmlns:a16="http://schemas.microsoft.com/office/drawing/2014/main" id="{B93C9211-4EC9-4432-9E5A-ADA1F63465C6}"/>
              </a:ext>
            </a:extLst>
          </p:cNvPr>
          <p:cNvSpPr>
            <a:spLocks noGrp="1"/>
          </p:cNvSpPr>
          <p:nvPr>
            <p:ph type="ftr" sz="quarter" idx="11"/>
          </p:nvPr>
        </p:nvSpPr>
        <p:spPr>
          <a:xfrm>
            <a:off x="1012899" y="6266008"/>
            <a:ext cx="2695501" cy="219456"/>
          </a:xfrm>
          <a:prstGeom prst="rect">
            <a:avLst/>
          </a:prstGeom>
        </p:spPr>
        <p:txBody>
          <a:bodyPr/>
          <a:lstStyle>
            <a:lvl1pPr>
              <a:defRPr>
                <a:solidFill>
                  <a:schemeClr val="bg1"/>
                </a:solidFill>
              </a:defRPr>
            </a:lvl1pPr>
          </a:lstStyle>
          <a:p>
            <a:endParaRPr lang="en-US"/>
          </a:p>
        </p:txBody>
      </p:sp>
      <p:sp>
        <p:nvSpPr>
          <p:cNvPr id="11" name="Slide Number Placeholder 6">
            <a:extLst>
              <a:ext uri="{FF2B5EF4-FFF2-40B4-BE49-F238E27FC236}">
                <a16:creationId xmlns:a16="http://schemas.microsoft.com/office/drawing/2014/main" id="{724B6A21-0A92-46EE-8A3C-2A8C64D7AA5A}"/>
              </a:ext>
            </a:extLst>
          </p:cNvPr>
          <p:cNvSpPr>
            <a:spLocks noGrp="1"/>
          </p:cNvSpPr>
          <p:nvPr>
            <p:ph type="sldNum" sz="quarter" idx="12"/>
          </p:nvPr>
        </p:nvSpPr>
        <p:spPr>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82888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Agenda 2">
    <p:bg bwMode="ltGray">
      <p:bgRef idx="1001">
        <a:schemeClr val="bg1"/>
      </p:bgRef>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788D4B3C-DE92-4D9D-8035-8F093D4A52A4}"/>
              </a:ext>
            </a:extLst>
          </p:cNvPr>
          <p:cNvSpPr>
            <a:spLocks noGrp="1"/>
          </p:cNvSpPr>
          <p:nvPr>
            <p:ph type="pic" idx="15"/>
          </p:nvPr>
        </p:nvSpPr>
        <p:spPr>
          <a:xfrm>
            <a:off x="317191" y="297923"/>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6" name="Rectangle 15">
            <a:extLst>
              <a:ext uri="{FF2B5EF4-FFF2-40B4-BE49-F238E27FC236}">
                <a16:creationId xmlns:a16="http://schemas.microsoft.com/office/drawing/2014/main" id="{3CA9A0C6-FD02-4AC4-915D-55B7BC9AEAC7}"/>
              </a:ext>
            </a:extLst>
          </p:cNvPr>
          <p:cNvSpPr/>
          <p:nvPr userDrawn="1"/>
        </p:nvSpPr>
        <p:spPr>
          <a:xfrm>
            <a:off x="6094412" y="0"/>
            <a:ext cx="6088235" cy="685800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12" name="Title 1">
            <a:extLst>
              <a:ext uri="{FF2B5EF4-FFF2-40B4-BE49-F238E27FC236}">
                <a16:creationId xmlns:a16="http://schemas.microsoft.com/office/drawing/2014/main" id="{0306FEBA-C7EA-42C5-835B-F180B2515E11}"/>
              </a:ext>
            </a:extLst>
          </p:cNvPr>
          <p:cNvSpPr>
            <a:spLocks noGrp="1"/>
          </p:cNvSpPr>
          <p:nvPr>
            <p:ph type="ctrTitle" hasCustomPrompt="1"/>
          </p:nvPr>
        </p:nvSpPr>
        <p:spPr bwMode="white">
          <a:xfrm>
            <a:off x="6782939" y="707870"/>
            <a:ext cx="2442600" cy="812588"/>
          </a:xfrm>
        </p:spPr>
        <p:txBody>
          <a:bodyPr anchor="b"/>
          <a:lstStyle>
            <a:lvl1pPr algn="l">
              <a:defRPr sz="5800" cap="none" spc="-100" baseline="0">
                <a:solidFill>
                  <a:schemeClr val="accent4"/>
                </a:solidFill>
                <a:latin typeface="+mn-lt"/>
              </a:defRPr>
            </a:lvl1pPr>
          </a:lstStyle>
          <a:p>
            <a:r>
              <a:rPr lang="en-US"/>
              <a:t>Agenda</a:t>
            </a:r>
          </a:p>
        </p:txBody>
      </p:sp>
      <p:sp>
        <p:nvSpPr>
          <p:cNvPr id="10" name="Text Placeholder 7">
            <a:extLst>
              <a:ext uri="{FF2B5EF4-FFF2-40B4-BE49-F238E27FC236}">
                <a16:creationId xmlns:a16="http://schemas.microsoft.com/office/drawing/2014/main" id="{D29F3296-F232-4CE3-8B92-E84CA4D59F64}"/>
              </a:ext>
            </a:extLst>
          </p:cNvPr>
          <p:cNvSpPr>
            <a:spLocks noGrp="1"/>
          </p:cNvSpPr>
          <p:nvPr>
            <p:ph type="body" sz="quarter" idx="14" hasCustomPrompt="1"/>
          </p:nvPr>
        </p:nvSpPr>
        <p:spPr bwMode="gray">
          <a:xfrm>
            <a:off x="6782940" y="1934043"/>
            <a:ext cx="5001760" cy="4003380"/>
          </a:xfrm>
        </p:spPr>
        <p:txBody>
          <a:bodyPr>
            <a:noAutofit/>
          </a:bodyPr>
          <a:lstStyle>
            <a:lvl1pPr marL="0" indent="0" algn="l">
              <a:lnSpc>
                <a:spcPct val="100000"/>
              </a:lnSpc>
              <a:spcBef>
                <a:spcPts val="0"/>
              </a:spcBef>
              <a:spcAft>
                <a:spcPts val="2000"/>
              </a:spcAft>
              <a:buNone/>
              <a:defRPr sz="2200" b="0" cap="none" spc="0" baseline="0">
                <a:solidFill>
                  <a:schemeClr val="bg1"/>
                </a:solidFill>
                <a:latin typeface="+mn-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add agenda item</a:t>
            </a:r>
          </a:p>
        </p:txBody>
      </p:sp>
      <p:sp>
        <p:nvSpPr>
          <p:cNvPr id="9" name="logo">
            <a:extLst>
              <a:ext uri="{FF2B5EF4-FFF2-40B4-BE49-F238E27FC236}">
                <a16:creationId xmlns:a16="http://schemas.microsoft.com/office/drawing/2014/main" id="{398CF219-EEE8-4BA2-8814-AC3ABA760B4B}"/>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 name="Footer Placeholder 5">
            <a:extLst>
              <a:ext uri="{FF2B5EF4-FFF2-40B4-BE49-F238E27FC236}">
                <a16:creationId xmlns:a16="http://schemas.microsoft.com/office/drawing/2014/main" id="{703E4D55-9AAF-46BF-A936-FF82A30F65B0}"/>
              </a:ext>
            </a:extLst>
          </p:cNvPr>
          <p:cNvSpPr>
            <a:spLocks noGrp="1"/>
          </p:cNvSpPr>
          <p:nvPr>
            <p:ph type="ftr" sz="quarter" idx="11"/>
          </p:nvPr>
        </p:nvSpPr>
        <p:spPr>
          <a:xfrm>
            <a:off x="1012899" y="6266008"/>
            <a:ext cx="2695501" cy="219456"/>
          </a:xfrm>
          <a:prstGeom prst="rect">
            <a:avLst/>
          </a:prstGeom>
        </p:spPr>
        <p:txBody>
          <a:bodyPr/>
          <a:lstStyle>
            <a:lvl1pPr>
              <a:defRPr>
                <a:solidFill>
                  <a:schemeClr val="bg1"/>
                </a:solidFill>
              </a:defRPr>
            </a:lvl1pPr>
          </a:lstStyle>
          <a:p>
            <a:endParaRPr lang="en-US"/>
          </a:p>
        </p:txBody>
      </p:sp>
      <p:sp>
        <p:nvSpPr>
          <p:cNvPr id="14" name="Slide Number Placeholder 6">
            <a:extLst>
              <a:ext uri="{FF2B5EF4-FFF2-40B4-BE49-F238E27FC236}">
                <a16:creationId xmlns:a16="http://schemas.microsoft.com/office/drawing/2014/main" id="{D65AC486-323A-40A9-9EF8-963E08AFF8DD}"/>
              </a:ext>
            </a:extLst>
          </p:cNvPr>
          <p:cNvSpPr>
            <a:spLocks noGrp="1"/>
          </p:cNvSpPr>
          <p:nvPr>
            <p:ph type="sldNum" sz="quarter" idx="12"/>
          </p:nvPr>
        </p:nvSpPr>
        <p:spPr>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6317559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ne Line Section Divider with Blue Background">
    <p:bg>
      <p:bgPr>
        <a:solidFill>
          <a:schemeClr val="bg2"/>
        </a:solidFill>
        <a:effectLst/>
      </p:bgPr>
    </p:bg>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8" y="2141787"/>
            <a:ext cx="11609856" cy="2607601"/>
          </a:xfrm>
          <a:ln>
            <a:noFill/>
          </a:ln>
        </p:spPr>
        <p:txBody>
          <a:bodyPr anchor="b" anchorCtr="0"/>
          <a:lstStyle>
            <a:lvl1pPr marL="0" indent="0">
              <a:lnSpc>
                <a:spcPct val="95000"/>
              </a:lnSpc>
              <a:buNone/>
              <a:defRPr sz="5998">
                <a:solidFill>
                  <a:schemeClr val="tx1"/>
                </a:solidFill>
                <a:latin typeface="+mj-lt"/>
              </a:defRPr>
            </a:lvl1pPr>
          </a:lstStyle>
          <a:p>
            <a:pPr lvl="0"/>
            <a:r>
              <a:rPr lang="en-US"/>
              <a:t>Section Divider</a:t>
            </a:r>
          </a:p>
        </p:txBody>
      </p:sp>
      <p:cxnSp>
        <p:nvCxnSpPr>
          <p:cNvPr id="8" name="Straight Connector 7">
            <a:extLst>
              <a:ext uri="{FF2B5EF4-FFF2-40B4-BE49-F238E27FC236}">
                <a16:creationId xmlns:a16="http://schemas.microsoft.com/office/drawing/2014/main" id="{9AD6BA1C-604E-4A6A-84AF-2E7CAC3B5743}"/>
              </a:ext>
            </a:extLst>
          </p:cNvPr>
          <p:cNvCxnSpPr>
            <a:cxnSpLocks/>
          </p:cNvCxnSpPr>
          <p:nvPr/>
        </p:nvCxnSpPr>
        <p:spPr bwMode="gray">
          <a:xfrm>
            <a:off x="8019" y="4715906"/>
            <a:ext cx="12188825"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logo">
            <a:extLst>
              <a:ext uri="{FF2B5EF4-FFF2-40B4-BE49-F238E27FC236}">
                <a16:creationId xmlns:a16="http://schemas.microsoft.com/office/drawing/2014/main" id="{6B8AB3FA-5C39-499F-BCF2-FE133A79724E}"/>
              </a:ext>
            </a:extLst>
          </p:cNvPr>
          <p:cNvSpPr>
            <a:spLocks noChangeAspect="1" noEditPoints="1"/>
          </p:cNvSpPr>
          <p:nvPr/>
        </p:nvSpPr>
        <p:spPr bwMode="gray">
          <a:xfrm>
            <a:off x="11383135" y="3980432"/>
            <a:ext cx="535984" cy="536123"/>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tx1"/>
          </a:solidFill>
          <a:ln>
            <a:noFill/>
          </a:ln>
        </p:spPr>
        <p:txBody>
          <a:bodyPr vert="horz" wrap="square" lIns="91416" tIns="45708" rIns="91416" bIns="45708" numCol="1" anchor="t" anchorCtr="0" compatLnSpc="1">
            <a:prstTxWarp prst="textNoShape">
              <a:avLst/>
            </a:prstTxWarp>
          </a:bodyPr>
          <a:lstStyle/>
          <a:p>
            <a:endParaRPr sz="1799"/>
          </a:p>
        </p:txBody>
      </p:sp>
    </p:spTree>
    <p:extLst>
      <p:ext uri="{BB962C8B-B14F-4D97-AF65-F5344CB8AC3E}">
        <p14:creationId xmlns:p14="http://schemas.microsoft.com/office/powerpoint/2010/main" val="2823241973"/>
      </p:ext>
    </p:extLst>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6F36FCD-8103-4A6A-8661-58A9BF6D9DBC}"/>
              </a:ext>
            </a:extLst>
          </p:cNvPr>
          <p:cNvSpPr>
            <a:spLocks noGrp="1"/>
          </p:cNvSpPr>
          <p:nvPr>
            <p:ph type="title" hasCustomPrompt="1"/>
          </p:nvPr>
        </p:nvSpPr>
        <p:spPr bwMode="gray">
          <a:xfrm>
            <a:off x="1411553" y="1798100"/>
            <a:ext cx="9570125" cy="2743200"/>
          </a:xfrm>
        </p:spPr>
        <p:txBody>
          <a:bodyPr anchor="b"/>
          <a:lstStyle>
            <a:lvl1pPr marL="347663" indent="-347663" algn="l">
              <a:defRPr sz="7000" b="0" cap="none" spc="-100" baseline="0"/>
            </a:lvl1pPr>
          </a:lstStyle>
          <a:p>
            <a:r>
              <a:t>“Click to add quote here. </a:t>
            </a:r>
            <a:br>
              <a:rPr lang="en-US"/>
            </a:br>
            <a:r>
              <a:t>Type quotation marks</a:t>
            </a:r>
            <a:br>
              <a:rPr lang="en-US"/>
            </a:br>
            <a:r>
              <a:t>before</a:t>
            </a:r>
            <a:r>
              <a:rPr lang="en-US"/>
              <a:t> </a:t>
            </a:r>
            <a:r>
              <a:t>and after text.”</a:t>
            </a:r>
          </a:p>
        </p:txBody>
      </p:sp>
      <p:sp>
        <p:nvSpPr>
          <p:cNvPr id="8" name="Text Placeholder 2">
            <a:extLst>
              <a:ext uri="{FF2B5EF4-FFF2-40B4-BE49-F238E27FC236}">
                <a16:creationId xmlns:a16="http://schemas.microsoft.com/office/drawing/2014/main" id="{BA297A0B-3969-43F0-802E-F17A9DDC5CD3}"/>
              </a:ext>
            </a:extLst>
          </p:cNvPr>
          <p:cNvSpPr>
            <a:spLocks noGrp="1"/>
          </p:cNvSpPr>
          <p:nvPr>
            <p:ph type="body" idx="1" hasCustomPrompt="1"/>
          </p:nvPr>
        </p:nvSpPr>
        <p:spPr bwMode="gray">
          <a:xfrm>
            <a:off x="1795724" y="4776558"/>
            <a:ext cx="9380688" cy="401782"/>
          </a:xfrm>
        </p:spPr>
        <p:txBody>
          <a:bodyPr anchor="t">
            <a:noAutofit/>
          </a:bodyPr>
          <a:lstStyle>
            <a:lvl1pPr marL="0" indent="0">
              <a:spcBef>
                <a:spcPts val="600"/>
              </a:spcBef>
              <a:buNone/>
              <a:defRPr sz="1400" b="1" cap="all" spc="200" baseline="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add quoted person’s name, title, company</a:t>
            </a:r>
          </a:p>
        </p:txBody>
      </p:sp>
      <p:sp>
        <p:nvSpPr>
          <p:cNvPr id="11" name="Footer Placeholder 4">
            <a:extLst>
              <a:ext uri="{FF2B5EF4-FFF2-40B4-BE49-F238E27FC236}">
                <a16:creationId xmlns:a16="http://schemas.microsoft.com/office/drawing/2014/main" id="{5B7F5BFC-2399-4695-8504-0E2EB5A47C80}"/>
              </a:ext>
            </a:extLst>
          </p:cNvPr>
          <p:cNvSpPr>
            <a:spLocks noGrp="1"/>
          </p:cNvSpPr>
          <p:nvPr>
            <p:ph type="ftr" sz="quarter" idx="3"/>
          </p:nvPr>
        </p:nvSpPr>
        <p:spPr bwMode="gray">
          <a:xfrm>
            <a:off x="1012899" y="6266008"/>
            <a:ext cx="3657600"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endParaRPr lang="en-US"/>
          </a:p>
        </p:txBody>
      </p:sp>
      <p:sp>
        <p:nvSpPr>
          <p:cNvPr id="12" name="Slide Number Placeholder 5">
            <a:extLst>
              <a:ext uri="{FF2B5EF4-FFF2-40B4-BE49-F238E27FC236}">
                <a16:creationId xmlns:a16="http://schemas.microsoft.com/office/drawing/2014/main" id="{00003202-D976-4291-9D28-F472C89F6CDD}"/>
              </a:ext>
            </a:extLst>
          </p:cNvPr>
          <p:cNvSpPr>
            <a:spLocks noGrp="1"/>
          </p:cNvSpPr>
          <p:nvPr>
            <p:ph type="sldNum" sz="quarter" idx="4"/>
          </p:nvPr>
        </p:nvSpPr>
        <p:spPr bwMode="gray">
          <a:xfrm>
            <a:off x="684213" y="6266008"/>
            <a:ext cx="175018"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23732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992">
          <p15:clr>
            <a:srgbClr val="FBAE40"/>
          </p15:clr>
        </p15:guide>
        <p15:guide id="2" pos="1823">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with Picture 1">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65EFBF9D-BCCF-420A-B35E-DD55A8AA9540}"/>
              </a:ext>
            </a:extLst>
          </p:cNvPr>
          <p:cNvSpPr>
            <a:spLocks noGrp="1"/>
          </p:cNvSpPr>
          <p:nvPr>
            <p:ph type="pic" idx="14"/>
          </p:nvPr>
        </p:nvSpPr>
        <p:spPr>
          <a:xfrm>
            <a:off x="317191" y="297923"/>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2" name="Rectangle 11">
            <a:extLst>
              <a:ext uri="{FF2B5EF4-FFF2-40B4-BE49-F238E27FC236}">
                <a16:creationId xmlns:a16="http://schemas.microsoft.com/office/drawing/2014/main" id="{5E3EA34B-6A79-4D04-B5D6-D2FE3B9215D6}"/>
              </a:ext>
            </a:extLst>
          </p:cNvPr>
          <p:cNvSpPr/>
          <p:nvPr userDrawn="1"/>
        </p:nvSpPr>
        <p:spPr bwMode="gray">
          <a:xfrm>
            <a:off x="6087486" y="0"/>
            <a:ext cx="6094412" cy="6858000"/>
          </a:xfrm>
          <a:prstGeom prst="rect">
            <a:avLst/>
          </a:prstGeom>
          <a:solidFill>
            <a:srgbClr val="9FFFE7"/>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8" name="Text Placeholder 8"/>
          <p:cNvSpPr>
            <a:spLocks noGrp="1"/>
          </p:cNvSpPr>
          <p:nvPr>
            <p:ph type="body" sz="quarter" idx="13" hasCustomPrompt="1"/>
          </p:nvPr>
        </p:nvSpPr>
        <p:spPr bwMode="gray">
          <a:xfrm>
            <a:off x="6741039" y="5435737"/>
            <a:ext cx="4801674" cy="193899"/>
          </a:xfrm>
        </p:spPr>
        <p:txBody>
          <a:bodyPr>
            <a:spAutoFit/>
          </a:bodyPr>
          <a:lstStyle>
            <a:lvl1pPr marL="0" indent="0">
              <a:buClr>
                <a:schemeClr val="accent3"/>
              </a:buClr>
              <a:buNone/>
              <a:defRPr sz="1400" b="1" cap="all" spc="200" baseline="0">
                <a:solidFill>
                  <a:schemeClr val="bg2"/>
                </a:solidFill>
                <a:latin typeface="+mj-lt"/>
              </a:defRPr>
            </a:lvl1pPr>
            <a:lvl2pPr marL="228600" indent="0">
              <a:buNone/>
              <a:defRPr sz="1600"/>
            </a:lvl2pPr>
            <a:lvl3pPr marL="411480" indent="0">
              <a:buClr>
                <a:schemeClr val="accent3"/>
              </a:buClr>
              <a:buNone/>
              <a:defRPr sz="1400"/>
            </a:lvl3pPr>
            <a:lvl4pPr>
              <a:defRPr sz="1200"/>
            </a:lvl4pPr>
            <a:lvl5pPr>
              <a:defRPr sz="1200"/>
            </a:lvl5pPr>
            <a:lvl6pPr>
              <a:defRPr sz="1200"/>
            </a:lvl6pPr>
            <a:lvl7pPr>
              <a:defRPr sz="1200"/>
            </a:lvl7pPr>
            <a:lvl8pPr>
              <a:defRPr sz="1200"/>
            </a:lvl8pPr>
            <a:lvl9pPr>
              <a:defRPr sz="1200"/>
            </a:lvl9pPr>
          </a:lstStyle>
          <a:p>
            <a:r>
              <a:rPr lang="en-US"/>
              <a:t>QUOTED PERSON’S NAME, TITLE, COMPANY</a:t>
            </a:r>
          </a:p>
        </p:txBody>
      </p:sp>
      <p:sp>
        <p:nvSpPr>
          <p:cNvPr id="11" name="Title 1">
            <a:extLst>
              <a:ext uri="{FF2B5EF4-FFF2-40B4-BE49-F238E27FC236}">
                <a16:creationId xmlns:a16="http://schemas.microsoft.com/office/drawing/2014/main" id="{394CC7CF-3042-47A8-A35F-B8076F69E125}"/>
              </a:ext>
            </a:extLst>
          </p:cNvPr>
          <p:cNvSpPr>
            <a:spLocks noGrp="1"/>
          </p:cNvSpPr>
          <p:nvPr>
            <p:ph type="title" hasCustomPrompt="1"/>
          </p:nvPr>
        </p:nvSpPr>
        <p:spPr bwMode="gray">
          <a:xfrm>
            <a:off x="6471231" y="2802503"/>
            <a:ext cx="5071482" cy="2506264"/>
          </a:xfrm>
        </p:spPr>
        <p:txBody>
          <a:bodyPr anchor="b">
            <a:spAutoFit/>
          </a:bodyPr>
          <a:lstStyle>
            <a:lvl1pPr marL="287338" indent="-287338" algn="l">
              <a:defRPr sz="6000" b="0" cap="none" spc="-100" baseline="0">
                <a:solidFill>
                  <a:schemeClr val="bg2"/>
                </a:solidFill>
              </a:defRPr>
            </a:lvl1pPr>
          </a:lstStyle>
          <a:p>
            <a:r>
              <a:rPr lang="en-US"/>
              <a:t>“</a:t>
            </a:r>
            <a:r>
              <a:t>Type quotation marks</a:t>
            </a:r>
            <a:r>
              <a:rPr lang="en-US"/>
              <a:t> </a:t>
            </a:r>
            <a:r>
              <a:t>before</a:t>
            </a:r>
            <a:r>
              <a:rPr lang="en-US"/>
              <a:t> </a:t>
            </a:r>
            <a:r>
              <a:t>and after text.”</a:t>
            </a:r>
          </a:p>
        </p:txBody>
      </p:sp>
      <p:sp>
        <p:nvSpPr>
          <p:cNvPr id="10" name="logo">
            <a:extLst>
              <a:ext uri="{FF2B5EF4-FFF2-40B4-BE49-F238E27FC236}">
                <a16:creationId xmlns:a16="http://schemas.microsoft.com/office/drawing/2014/main" id="{53C543FC-D9A8-4C34-8A00-99E23CBDF3A4}"/>
              </a:ext>
            </a:extLst>
          </p:cNvPr>
          <p:cNvSpPr>
            <a:spLocks noChangeAspect="1" noEditPoints="1"/>
          </p:cNvSpPr>
          <p:nvPr userDrawn="1"/>
        </p:nvSpPr>
        <p:spPr bwMode="gray">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 name="Footer Placeholder 5"/>
          <p:cNvSpPr>
            <a:spLocks noGrp="1"/>
          </p:cNvSpPr>
          <p:nvPr>
            <p:ph type="ftr" sz="quarter" idx="11"/>
          </p:nvPr>
        </p:nvSpPr>
        <p:spPr bwMode="gray">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bwMode="gray">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152959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with Picture 2">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B2CF612E-EAF0-4A23-B08E-A7EE51FF57E1}"/>
              </a:ext>
            </a:extLst>
          </p:cNvPr>
          <p:cNvSpPr>
            <a:spLocks noGrp="1"/>
          </p:cNvSpPr>
          <p:nvPr>
            <p:ph type="pic" idx="14"/>
          </p:nvPr>
        </p:nvSpPr>
        <p:spPr>
          <a:xfrm>
            <a:off x="290108" y="304801"/>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2" name="Rectangle 11">
            <a:extLst>
              <a:ext uri="{FF2B5EF4-FFF2-40B4-BE49-F238E27FC236}">
                <a16:creationId xmlns:a16="http://schemas.microsoft.com/office/drawing/2014/main" id="{25747644-569E-4941-9BB3-D3456E350F3D}"/>
              </a:ext>
            </a:extLst>
          </p:cNvPr>
          <p:cNvSpPr/>
          <p:nvPr userDrawn="1"/>
        </p:nvSpPr>
        <p:spPr bwMode="gray">
          <a:xfrm>
            <a:off x="6087486" y="0"/>
            <a:ext cx="6094412" cy="685800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6" name="Footer Placeholder 5"/>
          <p:cNvSpPr>
            <a:spLocks noGrp="1"/>
          </p:cNvSpPr>
          <p:nvPr>
            <p:ph type="ftr" sz="quarter" idx="11"/>
          </p:nvPr>
        </p:nvSpPr>
        <p:spPr bwMode="gray">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bwMode="gray">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
        <p:nvSpPr>
          <p:cNvPr id="8" name="Text Placeholder 8"/>
          <p:cNvSpPr>
            <a:spLocks noGrp="1"/>
          </p:cNvSpPr>
          <p:nvPr>
            <p:ph type="body" sz="quarter" idx="13" hasCustomPrompt="1"/>
          </p:nvPr>
        </p:nvSpPr>
        <p:spPr bwMode="gray">
          <a:xfrm>
            <a:off x="6741039" y="5435737"/>
            <a:ext cx="4801674" cy="193899"/>
          </a:xfrm>
        </p:spPr>
        <p:txBody>
          <a:bodyPr>
            <a:spAutoFit/>
          </a:bodyPr>
          <a:lstStyle>
            <a:lvl1pPr marL="0" indent="0">
              <a:buClr>
                <a:schemeClr val="accent3"/>
              </a:buClr>
              <a:buNone/>
              <a:defRPr sz="1400" b="1" cap="all" spc="200" baseline="0">
                <a:solidFill>
                  <a:schemeClr val="accent4"/>
                </a:solidFill>
                <a:latin typeface="+mj-lt"/>
              </a:defRPr>
            </a:lvl1pPr>
            <a:lvl2pPr marL="228600" indent="0">
              <a:buNone/>
              <a:defRPr sz="1600"/>
            </a:lvl2pPr>
            <a:lvl3pPr marL="411480" indent="0">
              <a:buClr>
                <a:schemeClr val="accent3"/>
              </a:buClr>
              <a:buNone/>
              <a:defRPr sz="1400"/>
            </a:lvl3pPr>
            <a:lvl4pPr>
              <a:defRPr sz="1200"/>
            </a:lvl4pPr>
            <a:lvl5pPr>
              <a:defRPr sz="1200"/>
            </a:lvl5pPr>
            <a:lvl6pPr>
              <a:defRPr sz="1200"/>
            </a:lvl6pPr>
            <a:lvl7pPr>
              <a:defRPr sz="1200"/>
            </a:lvl7pPr>
            <a:lvl8pPr>
              <a:defRPr sz="1200"/>
            </a:lvl8pPr>
            <a:lvl9pPr>
              <a:defRPr sz="1200"/>
            </a:lvl9pPr>
          </a:lstStyle>
          <a:p>
            <a:r>
              <a:rPr lang="en-US"/>
              <a:t>QUOTED PERSON’S NAME, TITLE, COMPANY</a:t>
            </a:r>
          </a:p>
        </p:txBody>
      </p:sp>
      <p:sp>
        <p:nvSpPr>
          <p:cNvPr id="11" name="Title 1">
            <a:extLst>
              <a:ext uri="{FF2B5EF4-FFF2-40B4-BE49-F238E27FC236}">
                <a16:creationId xmlns:a16="http://schemas.microsoft.com/office/drawing/2014/main" id="{394CC7CF-3042-47A8-A35F-B8076F69E125}"/>
              </a:ext>
            </a:extLst>
          </p:cNvPr>
          <p:cNvSpPr>
            <a:spLocks noGrp="1"/>
          </p:cNvSpPr>
          <p:nvPr>
            <p:ph type="title" hasCustomPrompt="1"/>
          </p:nvPr>
        </p:nvSpPr>
        <p:spPr bwMode="gray">
          <a:xfrm>
            <a:off x="6471231" y="2802503"/>
            <a:ext cx="5071482" cy="2506264"/>
          </a:xfrm>
        </p:spPr>
        <p:txBody>
          <a:bodyPr anchor="b">
            <a:spAutoFit/>
          </a:bodyPr>
          <a:lstStyle>
            <a:lvl1pPr marL="287338" indent="-287338" algn="l">
              <a:defRPr sz="6000" b="0" cap="none" spc="-100" baseline="0">
                <a:solidFill>
                  <a:schemeClr val="accent4"/>
                </a:solidFill>
              </a:defRPr>
            </a:lvl1pPr>
          </a:lstStyle>
          <a:p>
            <a:r>
              <a:rPr lang="en-US"/>
              <a:t>“</a:t>
            </a:r>
            <a:r>
              <a:t>Type quotation marks</a:t>
            </a:r>
            <a:r>
              <a:rPr lang="en-US"/>
              <a:t> </a:t>
            </a:r>
            <a:r>
              <a:t>before</a:t>
            </a:r>
            <a:r>
              <a:rPr lang="en-US"/>
              <a:t> </a:t>
            </a:r>
            <a:r>
              <a:t>and after text.”</a:t>
            </a:r>
          </a:p>
        </p:txBody>
      </p:sp>
      <p:sp>
        <p:nvSpPr>
          <p:cNvPr id="10" name="logo">
            <a:extLst>
              <a:ext uri="{FF2B5EF4-FFF2-40B4-BE49-F238E27FC236}">
                <a16:creationId xmlns:a16="http://schemas.microsoft.com/office/drawing/2014/main" id="{E4E800F2-98A1-4FD5-9F9B-1606409A23F7}"/>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10071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 with Picture 3">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D1021121-8562-4473-8070-6B2DC4EBAD8E}"/>
              </a:ext>
            </a:extLst>
          </p:cNvPr>
          <p:cNvSpPr>
            <a:spLocks noGrp="1"/>
          </p:cNvSpPr>
          <p:nvPr>
            <p:ph type="pic" idx="14"/>
          </p:nvPr>
        </p:nvSpPr>
        <p:spPr>
          <a:xfrm>
            <a:off x="290108" y="304801"/>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9" name="Rectangle 8">
            <a:extLst>
              <a:ext uri="{FF2B5EF4-FFF2-40B4-BE49-F238E27FC236}">
                <a16:creationId xmlns:a16="http://schemas.microsoft.com/office/drawing/2014/main" id="{3F88EEE8-10B4-4AC1-8E09-475700447987}"/>
              </a:ext>
            </a:extLst>
          </p:cNvPr>
          <p:cNvSpPr/>
          <p:nvPr userDrawn="1"/>
        </p:nvSpPr>
        <p:spPr bwMode="gray">
          <a:xfrm>
            <a:off x="6087486" y="0"/>
            <a:ext cx="6094412" cy="685800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6" name="Footer Placeholder 5"/>
          <p:cNvSpPr>
            <a:spLocks noGrp="1"/>
          </p:cNvSpPr>
          <p:nvPr>
            <p:ph type="ftr" sz="quarter" idx="11"/>
          </p:nvPr>
        </p:nvSpPr>
        <p:spPr bwMode="gray">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bwMode="gray">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
        <p:nvSpPr>
          <p:cNvPr id="8" name="Text Placeholder 8"/>
          <p:cNvSpPr>
            <a:spLocks noGrp="1"/>
          </p:cNvSpPr>
          <p:nvPr>
            <p:ph type="body" sz="quarter" idx="13" hasCustomPrompt="1"/>
          </p:nvPr>
        </p:nvSpPr>
        <p:spPr bwMode="gray">
          <a:xfrm>
            <a:off x="6741039" y="5435737"/>
            <a:ext cx="4801674" cy="193899"/>
          </a:xfrm>
        </p:spPr>
        <p:txBody>
          <a:bodyPr>
            <a:spAutoFit/>
          </a:bodyPr>
          <a:lstStyle>
            <a:lvl1pPr marL="0" indent="0">
              <a:buClr>
                <a:schemeClr val="accent3"/>
              </a:buClr>
              <a:buNone/>
              <a:defRPr sz="1400" b="1" cap="all" spc="200" baseline="0">
                <a:solidFill>
                  <a:schemeClr val="accent3"/>
                </a:solidFill>
                <a:latin typeface="+mj-lt"/>
              </a:defRPr>
            </a:lvl1pPr>
            <a:lvl2pPr marL="228600" indent="0">
              <a:buNone/>
              <a:defRPr sz="1600"/>
            </a:lvl2pPr>
            <a:lvl3pPr marL="411480" indent="0">
              <a:buClr>
                <a:schemeClr val="accent3"/>
              </a:buClr>
              <a:buNone/>
              <a:defRPr sz="1400"/>
            </a:lvl3pPr>
            <a:lvl4pPr>
              <a:defRPr sz="1200"/>
            </a:lvl4pPr>
            <a:lvl5pPr>
              <a:defRPr sz="1200"/>
            </a:lvl5pPr>
            <a:lvl6pPr>
              <a:defRPr sz="1200"/>
            </a:lvl6pPr>
            <a:lvl7pPr>
              <a:defRPr sz="1200"/>
            </a:lvl7pPr>
            <a:lvl8pPr>
              <a:defRPr sz="1200"/>
            </a:lvl8pPr>
            <a:lvl9pPr>
              <a:defRPr sz="1200"/>
            </a:lvl9pPr>
          </a:lstStyle>
          <a:p>
            <a:r>
              <a:rPr lang="en-US"/>
              <a:t>QUOTED PERSON’S NAME, TITLE, COMPANY</a:t>
            </a:r>
          </a:p>
        </p:txBody>
      </p:sp>
      <p:sp>
        <p:nvSpPr>
          <p:cNvPr id="11" name="Title 1">
            <a:extLst>
              <a:ext uri="{FF2B5EF4-FFF2-40B4-BE49-F238E27FC236}">
                <a16:creationId xmlns:a16="http://schemas.microsoft.com/office/drawing/2014/main" id="{394CC7CF-3042-47A8-A35F-B8076F69E125}"/>
              </a:ext>
            </a:extLst>
          </p:cNvPr>
          <p:cNvSpPr>
            <a:spLocks noGrp="1"/>
          </p:cNvSpPr>
          <p:nvPr>
            <p:ph type="title" hasCustomPrompt="1"/>
          </p:nvPr>
        </p:nvSpPr>
        <p:spPr bwMode="gray">
          <a:xfrm>
            <a:off x="6471231" y="2802503"/>
            <a:ext cx="5071482" cy="2506264"/>
          </a:xfrm>
        </p:spPr>
        <p:txBody>
          <a:bodyPr anchor="b">
            <a:spAutoFit/>
          </a:bodyPr>
          <a:lstStyle>
            <a:lvl1pPr marL="287338" indent="-287338" algn="l">
              <a:defRPr sz="6000" b="0" cap="none" spc="-100" baseline="0">
                <a:solidFill>
                  <a:schemeClr val="accent3"/>
                </a:solidFill>
              </a:defRPr>
            </a:lvl1pPr>
          </a:lstStyle>
          <a:p>
            <a:r>
              <a:rPr lang="en-US"/>
              <a:t>“</a:t>
            </a:r>
            <a:r>
              <a:t>Type quotation marks</a:t>
            </a:r>
            <a:r>
              <a:rPr lang="en-US"/>
              <a:t> </a:t>
            </a:r>
            <a:r>
              <a:t>before</a:t>
            </a:r>
            <a:r>
              <a:rPr lang="en-US"/>
              <a:t> </a:t>
            </a:r>
            <a:r>
              <a:t>and after text.”</a:t>
            </a:r>
          </a:p>
        </p:txBody>
      </p:sp>
      <p:sp>
        <p:nvSpPr>
          <p:cNvPr id="10" name="logo">
            <a:extLst>
              <a:ext uri="{FF2B5EF4-FFF2-40B4-BE49-F238E27FC236}">
                <a16:creationId xmlns:a16="http://schemas.microsoft.com/office/drawing/2014/main" id="{0DF14D17-052E-4D2E-A7AC-5BDEB1321BEC}"/>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96602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with Picture 4">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B73B7254-29C2-4F85-BD8F-96E710D23BD2}"/>
              </a:ext>
            </a:extLst>
          </p:cNvPr>
          <p:cNvSpPr>
            <a:spLocks noGrp="1"/>
          </p:cNvSpPr>
          <p:nvPr>
            <p:ph type="pic" idx="14"/>
          </p:nvPr>
        </p:nvSpPr>
        <p:spPr>
          <a:xfrm>
            <a:off x="290108" y="304801"/>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Rectangle 10">
            <a:extLst>
              <a:ext uri="{FF2B5EF4-FFF2-40B4-BE49-F238E27FC236}">
                <a16:creationId xmlns:a16="http://schemas.microsoft.com/office/drawing/2014/main" id="{13EBB4B5-B654-4ACE-99FC-CE7DC9D8572A}"/>
              </a:ext>
            </a:extLst>
          </p:cNvPr>
          <p:cNvSpPr/>
          <p:nvPr userDrawn="1"/>
        </p:nvSpPr>
        <p:spPr bwMode="gray">
          <a:xfrm>
            <a:off x="6087486" y="0"/>
            <a:ext cx="6094412" cy="6858000"/>
          </a:xfrm>
          <a:prstGeom prst="rect">
            <a:avLst/>
          </a:pr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6" name="Footer Placeholder 5"/>
          <p:cNvSpPr>
            <a:spLocks noGrp="1"/>
          </p:cNvSpPr>
          <p:nvPr>
            <p:ph type="ftr" sz="quarter" idx="11"/>
          </p:nvPr>
        </p:nvSpPr>
        <p:spPr bwMode="gray">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bwMode="gray">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
        <p:nvSpPr>
          <p:cNvPr id="13" name="Text Placeholder 8">
            <a:extLst>
              <a:ext uri="{FF2B5EF4-FFF2-40B4-BE49-F238E27FC236}">
                <a16:creationId xmlns:a16="http://schemas.microsoft.com/office/drawing/2014/main" id="{4F0509DD-4134-49AD-9AEF-7EB05B4C04E3}"/>
              </a:ext>
            </a:extLst>
          </p:cNvPr>
          <p:cNvSpPr>
            <a:spLocks noGrp="1"/>
          </p:cNvSpPr>
          <p:nvPr>
            <p:ph type="body" sz="quarter" idx="13" hasCustomPrompt="1"/>
          </p:nvPr>
        </p:nvSpPr>
        <p:spPr bwMode="gray">
          <a:xfrm>
            <a:off x="6741039" y="5435737"/>
            <a:ext cx="4801674" cy="193899"/>
          </a:xfrm>
        </p:spPr>
        <p:txBody>
          <a:bodyPr>
            <a:spAutoFit/>
          </a:bodyPr>
          <a:lstStyle>
            <a:lvl1pPr marL="0" indent="0">
              <a:buClr>
                <a:schemeClr val="accent3"/>
              </a:buClr>
              <a:buNone/>
              <a:defRPr sz="1400" b="1" cap="all" spc="200" baseline="0">
                <a:solidFill>
                  <a:schemeClr val="bg1"/>
                </a:solidFill>
                <a:latin typeface="+mj-lt"/>
              </a:defRPr>
            </a:lvl1pPr>
            <a:lvl2pPr marL="228600" indent="0">
              <a:buNone/>
              <a:defRPr sz="1600"/>
            </a:lvl2pPr>
            <a:lvl3pPr marL="411480" indent="0">
              <a:buClr>
                <a:schemeClr val="accent3"/>
              </a:buClr>
              <a:buNone/>
              <a:defRPr sz="1400"/>
            </a:lvl3pPr>
            <a:lvl4pPr>
              <a:defRPr sz="1200"/>
            </a:lvl4pPr>
            <a:lvl5pPr>
              <a:defRPr sz="1200"/>
            </a:lvl5pPr>
            <a:lvl6pPr>
              <a:defRPr sz="1200"/>
            </a:lvl6pPr>
            <a:lvl7pPr>
              <a:defRPr sz="1200"/>
            </a:lvl7pPr>
            <a:lvl8pPr>
              <a:defRPr sz="1200"/>
            </a:lvl8pPr>
            <a:lvl9pPr>
              <a:defRPr sz="1200"/>
            </a:lvl9pPr>
          </a:lstStyle>
          <a:p>
            <a:r>
              <a:rPr lang="en-US"/>
              <a:t>QUOTED PERSON’S NAME, TITLE, COMPANY</a:t>
            </a:r>
          </a:p>
        </p:txBody>
      </p:sp>
      <p:sp>
        <p:nvSpPr>
          <p:cNvPr id="14" name="Title 1">
            <a:extLst>
              <a:ext uri="{FF2B5EF4-FFF2-40B4-BE49-F238E27FC236}">
                <a16:creationId xmlns:a16="http://schemas.microsoft.com/office/drawing/2014/main" id="{3BA54AA0-33BA-4E4F-A35E-7DCF2815FE2F}"/>
              </a:ext>
            </a:extLst>
          </p:cNvPr>
          <p:cNvSpPr>
            <a:spLocks noGrp="1"/>
          </p:cNvSpPr>
          <p:nvPr>
            <p:ph type="title" hasCustomPrompt="1"/>
          </p:nvPr>
        </p:nvSpPr>
        <p:spPr bwMode="gray">
          <a:xfrm>
            <a:off x="6471231" y="2802503"/>
            <a:ext cx="5071482" cy="2506264"/>
          </a:xfrm>
        </p:spPr>
        <p:txBody>
          <a:bodyPr anchor="b">
            <a:spAutoFit/>
          </a:bodyPr>
          <a:lstStyle>
            <a:lvl1pPr marL="287338" indent="-287338" algn="l">
              <a:defRPr sz="6000" b="0" cap="none" spc="-100" baseline="0">
                <a:solidFill>
                  <a:schemeClr val="bg1"/>
                </a:solidFill>
              </a:defRPr>
            </a:lvl1pPr>
          </a:lstStyle>
          <a:p>
            <a:r>
              <a:rPr lang="en-US"/>
              <a:t>“</a:t>
            </a:r>
            <a:r>
              <a:t>Type quotation marks</a:t>
            </a:r>
            <a:r>
              <a:rPr lang="en-US"/>
              <a:t> </a:t>
            </a:r>
            <a:r>
              <a:t>before</a:t>
            </a:r>
            <a:r>
              <a:rPr lang="en-US"/>
              <a:t> </a:t>
            </a:r>
            <a:r>
              <a:t>and after text.”</a:t>
            </a:r>
          </a:p>
        </p:txBody>
      </p:sp>
      <p:sp>
        <p:nvSpPr>
          <p:cNvPr id="10" name="logo">
            <a:extLst>
              <a:ext uri="{FF2B5EF4-FFF2-40B4-BE49-F238E27FC236}">
                <a16:creationId xmlns:a16="http://schemas.microsoft.com/office/drawing/2014/main" id="{E6895995-8F5E-4CC3-9D0C-B13FD35C4C1B}"/>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127899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Quote with Picture 5">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094B655A-8ABC-4F5E-8C97-7D00ED2C6AA6}"/>
              </a:ext>
            </a:extLst>
          </p:cNvPr>
          <p:cNvSpPr>
            <a:spLocks noGrp="1"/>
          </p:cNvSpPr>
          <p:nvPr>
            <p:ph type="pic" idx="14"/>
          </p:nvPr>
        </p:nvSpPr>
        <p:spPr>
          <a:xfrm>
            <a:off x="290108" y="304801"/>
            <a:ext cx="5797378" cy="6248400"/>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Rectangle 10">
            <a:extLst>
              <a:ext uri="{FF2B5EF4-FFF2-40B4-BE49-F238E27FC236}">
                <a16:creationId xmlns:a16="http://schemas.microsoft.com/office/drawing/2014/main" id="{1428E1F8-AE6C-4CD2-9677-0DF498504E25}"/>
              </a:ext>
            </a:extLst>
          </p:cNvPr>
          <p:cNvSpPr/>
          <p:nvPr userDrawn="1"/>
        </p:nvSpPr>
        <p:spPr bwMode="gray">
          <a:xfrm>
            <a:off x="6087486" y="0"/>
            <a:ext cx="6094412" cy="6858000"/>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solidFill>
                <a:schemeClr val="accent3"/>
              </a:solidFill>
            </a:endParaRPr>
          </a:p>
        </p:txBody>
      </p:sp>
      <p:sp>
        <p:nvSpPr>
          <p:cNvPr id="6" name="Footer Placeholder 5"/>
          <p:cNvSpPr>
            <a:spLocks noGrp="1"/>
          </p:cNvSpPr>
          <p:nvPr>
            <p:ph type="ftr" sz="quarter" idx="11"/>
          </p:nvPr>
        </p:nvSpPr>
        <p:spPr bwMode="gray">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bwMode="gray">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
        <p:nvSpPr>
          <p:cNvPr id="12" name="Text Placeholder 8">
            <a:extLst>
              <a:ext uri="{FF2B5EF4-FFF2-40B4-BE49-F238E27FC236}">
                <a16:creationId xmlns:a16="http://schemas.microsoft.com/office/drawing/2014/main" id="{526DA063-ABA6-4B45-947F-80D2191DD8BA}"/>
              </a:ext>
            </a:extLst>
          </p:cNvPr>
          <p:cNvSpPr>
            <a:spLocks noGrp="1"/>
          </p:cNvSpPr>
          <p:nvPr>
            <p:ph type="body" sz="quarter" idx="13" hasCustomPrompt="1"/>
          </p:nvPr>
        </p:nvSpPr>
        <p:spPr bwMode="gray">
          <a:xfrm>
            <a:off x="6741039" y="5435737"/>
            <a:ext cx="4801674" cy="193899"/>
          </a:xfrm>
        </p:spPr>
        <p:txBody>
          <a:bodyPr>
            <a:spAutoFit/>
          </a:bodyPr>
          <a:lstStyle>
            <a:lvl1pPr marL="0" indent="0">
              <a:buClr>
                <a:schemeClr val="accent3"/>
              </a:buClr>
              <a:buNone/>
              <a:defRPr sz="1400" b="1" cap="all" spc="200" baseline="0">
                <a:solidFill>
                  <a:schemeClr val="bg2"/>
                </a:solidFill>
                <a:latin typeface="+mj-lt"/>
              </a:defRPr>
            </a:lvl1pPr>
            <a:lvl2pPr marL="228600" indent="0">
              <a:buNone/>
              <a:defRPr sz="1600"/>
            </a:lvl2pPr>
            <a:lvl3pPr marL="411480" indent="0">
              <a:buClr>
                <a:schemeClr val="accent3"/>
              </a:buClr>
              <a:buNone/>
              <a:defRPr sz="1400"/>
            </a:lvl3pPr>
            <a:lvl4pPr>
              <a:defRPr sz="1200"/>
            </a:lvl4pPr>
            <a:lvl5pPr>
              <a:defRPr sz="1200"/>
            </a:lvl5pPr>
            <a:lvl6pPr>
              <a:defRPr sz="1200"/>
            </a:lvl6pPr>
            <a:lvl7pPr>
              <a:defRPr sz="1200"/>
            </a:lvl7pPr>
            <a:lvl8pPr>
              <a:defRPr sz="1200"/>
            </a:lvl8pPr>
            <a:lvl9pPr>
              <a:defRPr sz="1200"/>
            </a:lvl9pPr>
          </a:lstStyle>
          <a:p>
            <a:r>
              <a:rPr lang="en-US"/>
              <a:t>QUOTED PERSON’S NAME, TITLE, COMPANY</a:t>
            </a:r>
          </a:p>
        </p:txBody>
      </p:sp>
      <p:sp>
        <p:nvSpPr>
          <p:cNvPr id="13" name="Title 1">
            <a:extLst>
              <a:ext uri="{FF2B5EF4-FFF2-40B4-BE49-F238E27FC236}">
                <a16:creationId xmlns:a16="http://schemas.microsoft.com/office/drawing/2014/main" id="{4310970B-4EE5-42E6-9651-541CF986011B}"/>
              </a:ext>
            </a:extLst>
          </p:cNvPr>
          <p:cNvSpPr>
            <a:spLocks noGrp="1"/>
          </p:cNvSpPr>
          <p:nvPr>
            <p:ph type="title" hasCustomPrompt="1"/>
          </p:nvPr>
        </p:nvSpPr>
        <p:spPr bwMode="gray">
          <a:xfrm>
            <a:off x="6471231" y="2802503"/>
            <a:ext cx="5071482" cy="2506264"/>
          </a:xfrm>
        </p:spPr>
        <p:txBody>
          <a:bodyPr anchor="b">
            <a:spAutoFit/>
          </a:bodyPr>
          <a:lstStyle>
            <a:lvl1pPr marL="287338" indent="-287338" algn="l">
              <a:defRPr sz="6000" b="0" cap="none" spc="-100" baseline="0">
                <a:solidFill>
                  <a:schemeClr val="bg2"/>
                </a:solidFill>
              </a:defRPr>
            </a:lvl1pPr>
          </a:lstStyle>
          <a:p>
            <a:r>
              <a:rPr lang="en-US"/>
              <a:t>“</a:t>
            </a:r>
            <a:r>
              <a:t>Type quotation marks</a:t>
            </a:r>
            <a:r>
              <a:rPr lang="en-US"/>
              <a:t> </a:t>
            </a:r>
            <a:r>
              <a:t>before</a:t>
            </a:r>
            <a:r>
              <a:rPr lang="en-US"/>
              <a:t> </a:t>
            </a:r>
            <a:r>
              <a:t>and after text.”</a:t>
            </a:r>
          </a:p>
        </p:txBody>
      </p:sp>
      <p:sp>
        <p:nvSpPr>
          <p:cNvPr id="10" name="logo">
            <a:extLst>
              <a:ext uri="{FF2B5EF4-FFF2-40B4-BE49-F238E27FC236}">
                <a16:creationId xmlns:a16="http://schemas.microsoft.com/office/drawing/2014/main" id="{CB80AA2A-2886-48DA-B61D-790EC6484165}"/>
              </a:ext>
            </a:extLst>
          </p:cNvPr>
          <p:cNvSpPr>
            <a:spLocks noChangeAspect="1" noEditPoints="1"/>
          </p:cNvSpPr>
          <p:nvPr userDrawn="1"/>
        </p:nvSpPr>
        <p:spPr bwMode="white">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36500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172" y="304800"/>
            <a:ext cx="10858541" cy="682268"/>
          </a:xfrm>
        </p:spPr>
        <p:txBody>
          <a:bodyPr anchor="ctr"/>
          <a:lstStyle/>
          <a:p>
            <a:r>
              <a:rPr lang="en-US"/>
              <a:t>Click to edit title</a:t>
            </a:r>
            <a:endParaRPr/>
          </a:p>
        </p:txBody>
      </p:sp>
      <p:sp>
        <p:nvSpPr>
          <p:cNvPr id="5" name="Footer Placeholder 4"/>
          <p:cNvSpPr>
            <a:spLocks noGrp="1"/>
          </p:cNvSpPr>
          <p:nvPr>
            <p:ph type="ftr" sz="quarter" idx="11"/>
          </p:nvPr>
        </p:nvSpPr>
        <p:spPr>
          <a:xfrm>
            <a:off x="1012899" y="6266008"/>
            <a:ext cx="3657600" cy="219456"/>
          </a:xfrm>
          <a:prstGeom prst="rect">
            <a:avLst/>
          </a:prstGeom>
        </p:spPr>
        <p:txBody>
          <a:bodyPr/>
          <a:lstStyle/>
          <a:p>
            <a:endParaRPr/>
          </a:p>
        </p:txBody>
      </p:sp>
      <p:sp>
        <p:nvSpPr>
          <p:cNvPr id="6" name="Slide Number Placeholder 5"/>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9" name="Text Placeholder 8">
            <a:extLst>
              <a:ext uri="{FF2B5EF4-FFF2-40B4-BE49-F238E27FC236}">
                <a16:creationId xmlns:a16="http://schemas.microsoft.com/office/drawing/2014/main" id="{1918724C-52DC-44FC-B327-E598D89136E0}"/>
              </a:ext>
            </a:extLst>
          </p:cNvPr>
          <p:cNvSpPr>
            <a:spLocks noGrp="1"/>
          </p:cNvSpPr>
          <p:nvPr>
            <p:ph type="body" sz="quarter" idx="14" hasCustomPrompt="1"/>
          </p:nvPr>
        </p:nvSpPr>
        <p:spPr>
          <a:xfrm>
            <a:off x="684213" y="1628965"/>
            <a:ext cx="10858500" cy="439185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2250106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4172" y="304800"/>
            <a:ext cx="10858541" cy="695886"/>
          </a:xfrm>
        </p:spPr>
        <p:txBody>
          <a:bodyPr/>
          <a:lstStyle>
            <a:lvl1pPr>
              <a:defRPr>
                <a:latin typeface="+mn-lt"/>
              </a:defRPr>
            </a:lvl1pPr>
          </a:lstStyle>
          <a:p>
            <a:r>
              <a:rPr lang="en-US"/>
              <a:t>Click to edit title</a:t>
            </a:r>
            <a:endParaRPr/>
          </a:p>
        </p:txBody>
      </p:sp>
      <p:sp>
        <p:nvSpPr>
          <p:cNvPr id="5" name="Footer Placeholder 4"/>
          <p:cNvSpPr>
            <a:spLocks noGrp="1"/>
          </p:cNvSpPr>
          <p:nvPr>
            <p:ph type="ftr" sz="quarter" idx="11"/>
          </p:nvPr>
        </p:nvSpPr>
        <p:spPr>
          <a:xfrm>
            <a:off x="1012899" y="6266008"/>
            <a:ext cx="3657600" cy="219456"/>
          </a:xfrm>
          <a:prstGeom prst="rect">
            <a:avLst/>
          </a:prstGeom>
        </p:spPr>
        <p:txBody>
          <a:bodyPr/>
          <a:lstStyle/>
          <a:p>
            <a:endParaRPr/>
          </a:p>
        </p:txBody>
      </p:sp>
      <p:sp>
        <p:nvSpPr>
          <p:cNvPr id="6" name="Slide Number Placeholder 5"/>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7" name="Text Placeholder 7">
            <a:extLst>
              <a:ext uri="{FF2B5EF4-FFF2-40B4-BE49-F238E27FC236}">
                <a16:creationId xmlns:a16="http://schemas.microsoft.com/office/drawing/2014/main" id="{AEAC943F-2B60-450A-8CCD-3A550143EE0B}"/>
              </a:ext>
            </a:extLst>
          </p:cNvPr>
          <p:cNvSpPr>
            <a:spLocks noGrp="1"/>
          </p:cNvSpPr>
          <p:nvPr>
            <p:ph type="body" sz="quarter" idx="13" hasCustomPrompt="1"/>
          </p:nvPr>
        </p:nvSpPr>
        <p:spPr>
          <a:xfrm>
            <a:off x="684214" y="1000686"/>
            <a:ext cx="10858498" cy="313386"/>
          </a:xfrm>
        </p:spPr>
        <p:txBody>
          <a:bodyPr>
            <a:noAutofit/>
          </a:bodyPr>
          <a:lstStyle>
            <a:lvl1pPr marL="0" indent="0" algn="l">
              <a:spcBef>
                <a:spcPts val="0"/>
              </a:spcBef>
              <a:buNone/>
              <a:defRPr sz="1800" b="0" spc="0" baseline="0">
                <a:solidFill>
                  <a:schemeClr val="bg2"/>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add subtitle</a:t>
            </a:r>
          </a:p>
        </p:txBody>
      </p:sp>
      <p:sp>
        <p:nvSpPr>
          <p:cNvPr id="14" name="Text Placeholder 8">
            <a:extLst>
              <a:ext uri="{FF2B5EF4-FFF2-40B4-BE49-F238E27FC236}">
                <a16:creationId xmlns:a16="http://schemas.microsoft.com/office/drawing/2014/main" id="{4A53B36B-FDAD-4FC6-A493-288F505130D5}"/>
              </a:ext>
            </a:extLst>
          </p:cNvPr>
          <p:cNvSpPr>
            <a:spLocks noGrp="1"/>
          </p:cNvSpPr>
          <p:nvPr>
            <p:ph type="body" sz="quarter" idx="14" hasCustomPrompt="1"/>
          </p:nvPr>
        </p:nvSpPr>
        <p:spPr>
          <a:xfrm>
            <a:off x="684213" y="1628965"/>
            <a:ext cx="10858500" cy="439185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Tree>
    <p:extLst>
      <p:ext uri="{BB962C8B-B14F-4D97-AF65-F5344CB8AC3E}">
        <p14:creationId xmlns:p14="http://schemas.microsoft.com/office/powerpoint/2010/main" val="295215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012899" y="6266008"/>
            <a:ext cx="3657600" cy="219456"/>
          </a:xfrm>
          <a:prstGeom prst="rect">
            <a:avLst/>
          </a:prstGeom>
        </p:spPr>
        <p:txBody>
          <a:bodyPr/>
          <a:lstStyle/>
          <a:p>
            <a:endParaRPr/>
          </a:p>
        </p:txBody>
      </p:sp>
      <p:sp>
        <p:nvSpPr>
          <p:cNvPr id="7" name="Slide Number Placeholder 6"/>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11" name="Text Placeholder 8">
            <a:extLst>
              <a:ext uri="{FF2B5EF4-FFF2-40B4-BE49-F238E27FC236}">
                <a16:creationId xmlns:a16="http://schemas.microsoft.com/office/drawing/2014/main" id="{DAB249EB-9AD0-4773-A52E-68FDE627AE5E}"/>
              </a:ext>
            </a:extLst>
          </p:cNvPr>
          <p:cNvSpPr>
            <a:spLocks noGrp="1"/>
          </p:cNvSpPr>
          <p:nvPr>
            <p:ph type="body" sz="quarter" idx="14" hasCustomPrompt="1"/>
          </p:nvPr>
        </p:nvSpPr>
        <p:spPr>
          <a:xfrm>
            <a:off x="684213" y="1628965"/>
            <a:ext cx="5207190" cy="439185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3E96CFE1-BB06-4CAC-8E29-634AE9377E9A}"/>
              </a:ext>
            </a:extLst>
          </p:cNvPr>
          <p:cNvSpPr>
            <a:spLocks noGrp="1"/>
          </p:cNvSpPr>
          <p:nvPr>
            <p:ph type="body" sz="quarter" idx="15" hasCustomPrompt="1"/>
          </p:nvPr>
        </p:nvSpPr>
        <p:spPr>
          <a:xfrm>
            <a:off x="6313504" y="1628965"/>
            <a:ext cx="5229209" cy="439185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3" name="Title 1">
            <a:extLst>
              <a:ext uri="{FF2B5EF4-FFF2-40B4-BE49-F238E27FC236}">
                <a16:creationId xmlns:a16="http://schemas.microsoft.com/office/drawing/2014/main" id="{83E2FBB9-9C8B-42A6-A7ED-B63BA7C75A6E}"/>
              </a:ext>
            </a:extLst>
          </p:cNvPr>
          <p:cNvSpPr>
            <a:spLocks noGrp="1"/>
          </p:cNvSpPr>
          <p:nvPr>
            <p:ph type="title" hasCustomPrompt="1"/>
          </p:nvPr>
        </p:nvSpPr>
        <p:spPr>
          <a:xfrm>
            <a:off x="684213" y="304800"/>
            <a:ext cx="10858500" cy="695886"/>
          </a:xfrm>
        </p:spPr>
        <p:txBody>
          <a:bodyPr anchor="ctr"/>
          <a:lstStyle>
            <a:lvl1pPr>
              <a:defRPr>
                <a:solidFill>
                  <a:schemeClr val="tx1"/>
                </a:solidFill>
              </a:defRPr>
            </a:lvl1pPr>
          </a:lstStyle>
          <a:p>
            <a:r>
              <a:rPr lang="en-US"/>
              <a:t>Click to edit title</a:t>
            </a:r>
            <a:endParaRPr/>
          </a:p>
        </p:txBody>
      </p:sp>
    </p:spTree>
    <p:extLst>
      <p:ext uri="{BB962C8B-B14F-4D97-AF65-F5344CB8AC3E}">
        <p14:creationId xmlns:p14="http://schemas.microsoft.com/office/powerpoint/2010/main" val="126956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ntent and Subtitle">
    <p:spTree>
      <p:nvGrpSpPr>
        <p:cNvPr id="1" name=""/>
        <p:cNvGrpSpPr/>
        <p:nvPr/>
      </p:nvGrpSpPr>
      <p:grpSpPr>
        <a:xfrm>
          <a:off x="0" y="0"/>
          <a:ext cx="0" cy="0"/>
          <a:chOff x="0" y="0"/>
          <a:chExt cx="0" cy="0"/>
        </a:xfrm>
      </p:grpSpPr>
      <p:sp>
        <p:nvSpPr>
          <p:cNvPr id="11" name="Text Placeholder 8">
            <a:extLst>
              <a:ext uri="{FF2B5EF4-FFF2-40B4-BE49-F238E27FC236}">
                <a16:creationId xmlns:a16="http://schemas.microsoft.com/office/drawing/2014/main" id="{A587AC86-3E29-4B25-A1A8-E1EE0E1D2ECA}"/>
              </a:ext>
            </a:extLst>
          </p:cNvPr>
          <p:cNvSpPr>
            <a:spLocks noGrp="1"/>
          </p:cNvSpPr>
          <p:nvPr>
            <p:ph type="body" sz="quarter" idx="14" hasCustomPrompt="1"/>
          </p:nvPr>
        </p:nvSpPr>
        <p:spPr>
          <a:xfrm>
            <a:off x="684213" y="1627632"/>
            <a:ext cx="5207190" cy="411048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CFBA0275-F2A4-41B7-AE0B-2C796132727F}"/>
              </a:ext>
            </a:extLst>
          </p:cNvPr>
          <p:cNvSpPr>
            <a:spLocks noGrp="1"/>
          </p:cNvSpPr>
          <p:nvPr>
            <p:ph type="body" sz="quarter" idx="15" hasCustomPrompt="1"/>
          </p:nvPr>
        </p:nvSpPr>
        <p:spPr>
          <a:xfrm>
            <a:off x="6313504" y="1627632"/>
            <a:ext cx="5229209" cy="411048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2" name="Title 1"/>
          <p:cNvSpPr>
            <a:spLocks noGrp="1"/>
          </p:cNvSpPr>
          <p:nvPr>
            <p:ph type="title" hasCustomPrompt="1"/>
          </p:nvPr>
        </p:nvSpPr>
        <p:spPr>
          <a:xfrm>
            <a:off x="684213" y="304800"/>
            <a:ext cx="10858500" cy="695886"/>
          </a:xfrm>
        </p:spPr>
        <p:txBody>
          <a:bodyPr anchor="ctr"/>
          <a:lstStyle>
            <a:lvl1pPr>
              <a:defRPr>
                <a:solidFill>
                  <a:schemeClr val="tx1"/>
                </a:solidFill>
              </a:defRPr>
            </a:lvl1pPr>
          </a:lstStyle>
          <a:p>
            <a:r>
              <a:rPr lang="en-US"/>
              <a:t>Click to edit title</a:t>
            </a:r>
            <a:endParaRPr/>
          </a:p>
        </p:txBody>
      </p:sp>
      <p:sp>
        <p:nvSpPr>
          <p:cNvPr id="8" name="Footer Placeholder 7"/>
          <p:cNvSpPr>
            <a:spLocks noGrp="1"/>
          </p:cNvSpPr>
          <p:nvPr>
            <p:ph type="ftr" sz="quarter" idx="11"/>
          </p:nvPr>
        </p:nvSpPr>
        <p:spPr>
          <a:xfrm>
            <a:off x="1012899" y="6266008"/>
            <a:ext cx="3657600" cy="219456"/>
          </a:xfrm>
          <a:prstGeom prst="rect">
            <a:avLst/>
          </a:prstGeom>
        </p:spPr>
        <p:txBody>
          <a:bodyPr/>
          <a:lstStyle/>
          <a:p>
            <a:endParaRPr/>
          </a:p>
        </p:txBody>
      </p:sp>
      <p:sp>
        <p:nvSpPr>
          <p:cNvPr id="9" name="Slide Number Placeholder 8"/>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14" name="Text Placeholder 7">
            <a:extLst>
              <a:ext uri="{FF2B5EF4-FFF2-40B4-BE49-F238E27FC236}">
                <a16:creationId xmlns:a16="http://schemas.microsoft.com/office/drawing/2014/main" id="{7FE61DA5-A330-4DF6-AA0B-0EB4CF5354DE}"/>
              </a:ext>
            </a:extLst>
          </p:cNvPr>
          <p:cNvSpPr>
            <a:spLocks noGrp="1"/>
          </p:cNvSpPr>
          <p:nvPr>
            <p:ph type="body" sz="quarter" idx="13" hasCustomPrompt="1"/>
          </p:nvPr>
        </p:nvSpPr>
        <p:spPr>
          <a:xfrm>
            <a:off x="684213" y="1000686"/>
            <a:ext cx="10858500" cy="274320"/>
          </a:xfrm>
        </p:spPr>
        <p:txBody>
          <a:bodyPr>
            <a:noAutofit/>
          </a:bodyPr>
          <a:lstStyle>
            <a:lvl1pPr marL="0" indent="0" algn="l">
              <a:spcBef>
                <a:spcPts val="0"/>
              </a:spcBef>
              <a:buNone/>
              <a:defRPr sz="1800" b="0" spc="0" baseline="0">
                <a:solidFill>
                  <a:schemeClr val="bg2"/>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add subtitle</a:t>
            </a:r>
          </a:p>
        </p:txBody>
      </p:sp>
    </p:spTree>
    <p:extLst>
      <p:ext uri="{BB962C8B-B14F-4D97-AF65-F5344CB8AC3E}">
        <p14:creationId xmlns:p14="http://schemas.microsoft.com/office/powerpoint/2010/main" val="1129920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Divider with Black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0" y="0"/>
            <a:ext cx="12188825" cy="6858000"/>
          </a:xfrm>
          <a:solidFill>
            <a:schemeClr val="bg1">
              <a:lumMod val="75000"/>
            </a:schemeClr>
          </a:solidFill>
        </p:spPr>
        <p:txBody>
          <a:bodyPr tIns="0" bIns="3108960" anchor="ctr" anchorCtr="0"/>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7" y="3006310"/>
            <a:ext cx="11609856" cy="2607601"/>
          </a:xfrm>
          <a:ln>
            <a:noFill/>
          </a:ln>
        </p:spPr>
        <p:txBody>
          <a:bodyPr anchor="b" anchorCtr="0"/>
          <a:lstStyle>
            <a:lvl1pPr marL="0" indent="0">
              <a:lnSpc>
                <a:spcPct val="95000"/>
              </a:lnSpc>
              <a:buNone/>
              <a:defRPr sz="5998">
                <a:solidFill>
                  <a:schemeClr val="tx1"/>
                </a:solidFill>
                <a:latin typeface="+mj-lt"/>
              </a:defRPr>
            </a:lvl1pPr>
          </a:lstStyle>
          <a:p>
            <a:pPr lvl="0"/>
            <a:r>
              <a:rPr lang="en-US"/>
              <a:t>Section Divider with</a:t>
            </a:r>
            <a:br>
              <a:rPr lang="en-US"/>
            </a:br>
            <a:r>
              <a:rPr lang="en-US"/>
              <a:t>Carryover Copy</a:t>
            </a:r>
          </a:p>
        </p:txBody>
      </p:sp>
    </p:spTree>
    <p:extLst>
      <p:ext uri="{BB962C8B-B14F-4D97-AF65-F5344CB8AC3E}">
        <p14:creationId xmlns:p14="http://schemas.microsoft.com/office/powerpoint/2010/main" val="3533167424"/>
      </p:ext>
    </p:extLst>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1012899" y="6266008"/>
            <a:ext cx="3657600" cy="219456"/>
          </a:xfrm>
          <a:prstGeom prst="rect">
            <a:avLst/>
          </a:prstGeom>
        </p:spPr>
        <p:txBody>
          <a:bodyPr/>
          <a:lstStyle/>
          <a:p>
            <a:endParaRPr/>
          </a:p>
        </p:txBody>
      </p:sp>
      <p:sp>
        <p:nvSpPr>
          <p:cNvPr id="7" name="Slide Number Placeholder 6"/>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9" name="Text Placeholder 8"/>
          <p:cNvSpPr>
            <a:spLocks noGrp="1"/>
          </p:cNvSpPr>
          <p:nvPr>
            <p:ph type="body" sz="quarter" idx="13" hasCustomPrompt="1"/>
          </p:nvPr>
        </p:nvSpPr>
        <p:spPr>
          <a:xfrm>
            <a:off x="684213" y="1628965"/>
            <a:ext cx="3338099" cy="446703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2" name="Text Placeholder 8">
            <a:extLst>
              <a:ext uri="{FF2B5EF4-FFF2-40B4-BE49-F238E27FC236}">
                <a16:creationId xmlns:a16="http://schemas.microsoft.com/office/drawing/2014/main" id="{77ACC892-8BA0-4FB5-827D-F9214E218268}"/>
              </a:ext>
            </a:extLst>
          </p:cNvPr>
          <p:cNvSpPr>
            <a:spLocks noGrp="1"/>
          </p:cNvSpPr>
          <p:nvPr>
            <p:ph type="body" sz="quarter" idx="14" hasCustomPrompt="1"/>
          </p:nvPr>
        </p:nvSpPr>
        <p:spPr>
          <a:xfrm>
            <a:off x="8204614" y="1628965"/>
            <a:ext cx="3338099" cy="446703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F0FFEC4A-13B1-4559-9143-687AC5A95121}"/>
              </a:ext>
            </a:extLst>
          </p:cNvPr>
          <p:cNvSpPr>
            <a:spLocks noGrp="1"/>
          </p:cNvSpPr>
          <p:nvPr>
            <p:ph type="body" sz="quarter" idx="15" hasCustomPrompt="1"/>
          </p:nvPr>
        </p:nvSpPr>
        <p:spPr>
          <a:xfrm>
            <a:off x="4444414" y="1628965"/>
            <a:ext cx="3338099" cy="446703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6" name="Title 1">
            <a:extLst>
              <a:ext uri="{FF2B5EF4-FFF2-40B4-BE49-F238E27FC236}">
                <a16:creationId xmlns:a16="http://schemas.microsoft.com/office/drawing/2014/main" id="{BA711A1A-1DDA-454C-9A9D-F00791158BB9}"/>
              </a:ext>
            </a:extLst>
          </p:cNvPr>
          <p:cNvSpPr>
            <a:spLocks noGrp="1"/>
          </p:cNvSpPr>
          <p:nvPr>
            <p:ph type="title" hasCustomPrompt="1"/>
          </p:nvPr>
        </p:nvSpPr>
        <p:spPr>
          <a:xfrm>
            <a:off x="684213" y="304800"/>
            <a:ext cx="10858500" cy="695886"/>
          </a:xfrm>
        </p:spPr>
        <p:txBody>
          <a:bodyPr anchor="ctr"/>
          <a:lstStyle>
            <a:lvl1pPr>
              <a:defRPr>
                <a:solidFill>
                  <a:schemeClr val="tx1"/>
                </a:solidFill>
              </a:defRPr>
            </a:lvl1pPr>
          </a:lstStyle>
          <a:p>
            <a:r>
              <a:rPr lang="en-US"/>
              <a:t>Click to edit title</a:t>
            </a:r>
            <a:endParaRPr/>
          </a:p>
        </p:txBody>
      </p:sp>
    </p:spTree>
    <p:extLst>
      <p:ext uri="{BB962C8B-B14F-4D97-AF65-F5344CB8AC3E}">
        <p14:creationId xmlns:p14="http://schemas.microsoft.com/office/powerpoint/2010/main" val="15908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Content and Subtitle">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A512D512-B21F-432C-BB82-0D1F2FF6F0CA}"/>
              </a:ext>
            </a:extLst>
          </p:cNvPr>
          <p:cNvSpPr>
            <a:spLocks noGrp="1"/>
          </p:cNvSpPr>
          <p:nvPr>
            <p:ph type="body" sz="quarter" idx="13" hasCustomPrompt="1"/>
          </p:nvPr>
        </p:nvSpPr>
        <p:spPr>
          <a:xfrm>
            <a:off x="684213" y="1627632"/>
            <a:ext cx="3338099" cy="418566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8" name="Text Placeholder 8">
            <a:extLst>
              <a:ext uri="{FF2B5EF4-FFF2-40B4-BE49-F238E27FC236}">
                <a16:creationId xmlns:a16="http://schemas.microsoft.com/office/drawing/2014/main" id="{6156972B-0B4E-414D-A359-994EEF63CD6C}"/>
              </a:ext>
            </a:extLst>
          </p:cNvPr>
          <p:cNvSpPr>
            <a:spLocks noGrp="1"/>
          </p:cNvSpPr>
          <p:nvPr>
            <p:ph type="body" sz="quarter" idx="14" hasCustomPrompt="1"/>
          </p:nvPr>
        </p:nvSpPr>
        <p:spPr>
          <a:xfrm>
            <a:off x="8204614" y="1627632"/>
            <a:ext cx="3338099" cy="418566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19" name="Text Placeholder 8">
            <a:extLst>
              <a:ext uri="{FF2B5EF4-FFF2-40B4-BE49-F238E27FC236}">
                <a16:creationId xmlns:a16="http://schemas.microsoft.com/office/drawing/2014/main" id="{7403FF00-EEF3-47E4-8A9C-0D59B4B6A3C2}"/>
              </a:ext>
            </a:extLst>
          </p:cNvPr>
          <p:cNvSpPr>
            <a:spLocks noGrp="1"/>
          </p:cNvSpPr>
          <p:nvPr>
            <p:ph type="body" sz="quarter" idx="15" hasCustomPrompt="1"/>
          </p:nvPr>
        </p:nvSpPr>
        <p:spPr>
          <a:xfrm>
            <a:off x="4444414" y="1627632"/>
            <a:ext cx="3338099" cy="4185664"/>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text</a:t>
            </a:r>
          </a:p>
          <a:p>
            <a:pPr lvl="1"/>
            <a:r>
              <a:rPr lang="en-US"/>
              <a:t>Second level</a:t>
            </a:r>
          </a:p>
          <a:p>
            <a:pPr lvl="2"/>
            <a:r>
              <a:rPr lang="en-US"/>
              <a:t>Third level</a:t>
            </a:r>
          </a:p>
        </p:txBody>
      </p:sp>
      <p:sp>
        <p:nvSpPr>
          <p:cNvPr id="6" name="Footer Placeholder 5"/>
          <p:cNvSpPr>
            <a:spLocks noGrp="1"/>
          </p:cNvSpPr>
          <p:nvPr>
            <p:ph type="ftr" sz="quarter" idx="11"/>
          </p:nvPr>
        </p:nvSpPr>
        <p:spPr>
          <a:xfrm>
            <a:off x="1012899" y="6266008"/>
            <a:ext cx="3657600" cy="219456"/>
          </a:xfrm>
          <a:prstGeom prst="rect">
            <a:avLst/>
          </a:prstGeom>
        </p:spPr>
        <p:txBody>
          <a:bodyPr/>
          <a:lstStyle/>
          <a:p>
            <a:endParaRPr/>
          </a:p>
        </p:txBody>
      </p:sp>
      <p:sp>
        <p:nvSpPr>
          <p:cNvPr id="7" name="Slide Number Placeholder 6"/>
          <p:cNvSpPr>
            <a:spLocks noGrp="1"/>
          </p:cNvSpPr>
          <p:nvPr>
            <p:ph type="sldNum" sz="quarter" idx="12"/>
          </p:nvPr>
        </p:nvSpPr>
        <p:spPr>
          <a:xfrm>
            <a:off x="684213" y="6266008"/>
            <a:ext cx="175018" cy="219456"/>
          </a:xfrm>
          <a:prstGeom prst="rect">
            <a:avLst/>
          </a:prstGeom>
        </p:spPr>
        <p:txBody>
          <a:bodyPr/>
          <a:lstStyle/>
          <a:p>
            <a:fld id="{00DE720E-C72B-42F0-AD69-52D60E3C605E}" type="slidenum">
              <a:rPr/>
              <a:t>‹#›</a:t>
            </a:fld>
            <a:endParaRPr/>
          </a:p>
        </p:txBody>
      </p:sp>
      <p:sp>
        <p:nvSpPr>
          <p:cNvPr id="21" name="Title 1">
            <a:extLst>
              <a:ext uri="{FF2B5EF4-FFF2-40B4-BE49-F238E27FC236}">
                <a16:creationId xmlns:a16="http://schemas.microsoft.com/office/drawing/2014/main" id="{C477214A-DFFE-41CB-A9C1-C9CE88BC6666}"/>
              </a:ext>
            </a:extLst>
          </p:cNvPr>
          <p:cNvSpPr>
            <a:spLocks noGrp="1"/>
          </p:cNvSpPr>
          <p:nvPr>
            <p:ph type="title" hasCustomPrompt="1"/>
          </p:nvPr>
        </p:nvSpPr>
        <p:spPr>
          <a:xfrm>
            <a:off x="684213" y="304800"/>
            <a:ext cx="10858500" cy="695886"/>
          </a:xfrm>
        </p:spPr>
        <p:txBody>
          <a:bodyPr anchor="ctr"/>
          <a:lstStyle>
            <a:lvl1pPr>
              <a:defRPr>
                <a:solidFill>
                  <a:schemeClr val="tx1"/>
                </a:solidFill>
              </a:defRPr>
            </a:lvl1pPr>
          </a:lstStyle>
          <a:p>
            <a:r>
              <a:rPr lang="en-US"/>
              <a:t>Click to edit title</a:t>
            </a:r>
            <a:endParaRPr/>
          </a:p>
        </p:txBody>
      </p:sp>
      <p:sp>
        <p:nvSpPr>
          <p:cNvPr id="22" name="Text Placeholder 7">
            <a:extLst>
              <a:ext uri="{FF2B5EF4-FFF2-40B4-BE49-F238E27FC236}">
                <a16:creationId xmlns:a16="http://schemas.microsoft.com/office/drawing/2014/main" id="{E2DDB325-FC3F-44E4-BCC2-A17B711F81CE}"/>
              </a:ext>
            </a:extLst>
          </p:cNvPr>
          <p:cNvSpPr>
            <a:spLocks noGrp="1"/>
          </p:cNvSpPr>
          <p:nvPr>
            <p:ph type="body" sz="quarter" idx="16" hasCustomPrompt="1"/>
          </p:nvPr>
        </p:nvSpPr>
        <p:spPr>
          <a:xfrm>
            <a:off x="684213" y="1000686"/>
            <a:ext cx="10858500" cy="274320"/>
          </a:xfrm>
        </p:spPr>
        <p:txBody>
          <a:bodyPr>
            <a:noAutofit/>
          </a:bodyPr>
          <a:lstStyle>
            <a:lvl1pPr marL="0" indent="0" algn="l">
              <a:spcBef>
                <a:spcPts val="0"/>
              </a:spcBef>
              <a:buNone/>
              <a:defRPr sz="1800" b="0" spc="0" baseline="0">
                <a:solidFill>
                  <a:schemeClr val="bg2"/>
                </a:solidFill>
                <a:latin typeface="+mj-lt"/>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a:t>Click to add subtitle</a:t>
            </a:r>
          </a:p>
        </p:txBody>
      </p:sp>
    </p:spTree>
    <p:extLst>
      <p:ext uri="{BB962C8B-B14F-4D97-AF65-F5344CB8AC3E}">
        <p14:creationId xmlns:p14="http://schemas.microsoft.com/office/powerpoint/2010/main" val="1793773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 Picture with Conten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1314" y="304799"/>
            <a:ext cx="5753098" cy="6248401"/>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hasCustomPrompt="1"/>
          </p:nvPr>
        </p:nvSpPr>
        <p:spPr>
          <a:xfrm>
            <a:off x="6481548" y="3927977"/>
            <a:ext cx="4799310" cy="762000"/>
          </a:xfrm>
        </p:spPr>
        <p:txBody>
          <a:bodyPr anchor="b"/>
          <a:lstStyle>
            <a:lvl1pPr algn="l">
              <a:defRPr sz="4000" b="0">
                <a:solidFill>
                  <a:schemeClr val="tx1"/>
                </a:solidFill>
              </a:defRPr>
            </a:lvl1pPr>
          </a:lstStyle>
          <a:p>
            <a:r>
              <a:rPr lang="en-US"/>
              <a:t>Click to edit title</a:t>
            </a:r>
            <a:endParaRPr/>
          </a:p>
        </p:txBody>
      </p:sp>
      <p:sp>
        <p:nvSpPr>
          <p:cNvPr id="6" name="Footer Placeholder 5"/>
          <p:cNvSpPr>
            <a:spLocks noGrp="1"/>
          </p:cNvSpPr>
          <p:nvPr>
            <p:ph type="ftr" sz="quarter" idx="11"/>
          </p:nvPr>
        </p:nvSpPr>
        <p:spPr>
          <a:xfrm>
            <a:off x="1012899" y="6266008"/>
            <a:ext cx="3657600" cy="219456"/>
          </a:xfrm>
          <a:prstGeom prst="rect">
            <a:avLst/>
          </a:prstGeo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
        <p:nvSpPr>
          <p:cNvPr id="8" name="Text Placeholder 8"/>
          <p:cNvSpPr>
            <a:spLocks noGrp="1"/>
          </p:cNvSpPr>
          <p:nvPr>
            <p:ph type="body" sz="quarter" idx="13" hasCustomPrompt="1"/>
          </p:nvPr>
        </p:nvSpPr>
        <p:spPr>
          <a:xfrm>
            <a:off x="6481548" y="4760341"/>
            <a:ext cx="4799310" cy="1107736"/>
          </a:xfrm>
        </p:spPr>
        <p:txBody>
          <a:bodyPr>
            <a:normAutofit/>
          </a:bodyPr>
          <a:lstStyle>
            <a:lvl1pPr marL="0" indent="0">
              <a:buClr>
                <a:schemeClr val="accent3"/>
              </a:buClr>
              <a:buNone/>
              <a:defRPr sz="1800"/>
            </a:lvl1pPr>
            <a:lvl2pPr>
              <a:defRPr sz="1600"/>
            </a:lvl2pPr>
            <a:lvl3pPr>
              <a:buClr>
                <a:schemeClr val="accent3"/>
              </a:buCl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p:txBody>
      </p:sp>
    </p:spTree>
    <p:extLst>
      <p:ext uri="{BB962C8B-B14F-4D97-AF65-F5344CB8AC3E}">
        <p14:creationId xmlns:p14="http://schemas.microsoft.com/office/powerpoint/2010/main" val="315286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 Pictures with Conten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1314" y="304799"/>
            <a:ext cx="3501733" cy="6248401"/>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hasCustomPrompt="1"/>
          </p:nvPr>
        </p:nvSpPr>
        <p:spPr>
          <a:xfrm>
            <a:off x="8029761" y="3927977"/>
            <a:ext cx="3807404" cy="762000"/>
          </a:xfrm>
        </p:spPr>
        <p:txBody>
          <a:bodyPr anchor="b"/>
          <a:lstStyle>
            <a:lvl1pPr algn="l">
              <a:defRPr sz="4000" b="0">
                <a:solidFill>
                  <a:schemeClr val="tx1"/>
                </a:solidFill>
              </a:defRPr>
            </a:lvl1pPr>
          </a:lstStyle>
          <a:p>
            <a:r>
              <a:rPr lang="en-US"/>
              <a:t>Click to edit title</a:t>
            </a:r>
            <a:endParaRPr/>
          </a:p>
        </p:txBody>
      </p:sp>
      <p:sp>
        <p:nvSpPr>
          <p:cNvPr id="8" name="Text Placeholder 8"/>
          <p:cNvSpPr>
            <a:spLocks noGrp="1"/>
          </p:cNvSpPr>
          <p:nvPr>
            <p:ph type="body" sz="quarter" idx="13" hasCustomPrompt="1"/>
          </p:nvPr>
        </p:nvSpPr>
        <p:spPr>
          <a:xfrm>
            <a:off x="8029761" y="4760341"/>
            <a:ext cx="3807404" cy="1107736"/>
          </a:xfrm>
        </p:spPr>
        <p:txBody>
          <a:bodyPr>
            <a:normAutofit/>
          </a:bodyPr>
          <a:lstStyle>
            <a:lvl1pPr marL="0" indent="0">
              <a:buClr>
                <a:schemeClr val="accent3"/>
              </a:buClr>
              <a:buNone/>
              <a:defRPr sz="1800"/>
            </a:lvl1pPr>
            <a:lvl2pPr>
              <a:defRPr sz="1600"/>
            </a:lvl2pPr>
            <a:lvl3pPr>
              <a:buClr>
                <a:schemeClr val="accent3"/>
              </a:buCl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text</a:t>
            </a:r>
          </a:p>
        </p:txBody>
      </p:sp>
      <p:sp>
        <p:nvSpPr>
          <p:cNvPr id="9" name="Picture Placeholder 2">
            <a:extLst>
              <a:ext uri="{FF2B5EF4-FFF2-40B4-BE49-F238E27FC236}">
                <a16:creationId xmlns:a16="http://schemas.microsoft.com/office/drawing/2014/main" id="{6930D794-8D9D-4E20-9DD0-9DB245571911}"/>
              </a:ext>
            </a:extLst>
          </p:cNvPr>
          <p:cNvSpPr>
            <a:spLocks noGrp="1"/>
          </p:cNvSpPr>
          <p:nvPr>
            <p:ph type="pic" idx="14"/>
          </p:nvPr>
        </p:nvSpPr>
        <p:spPr>
          <a:xfrm>
            <a:off x="4170750" y="304799"/>
            <a:ext cx="3501733" cy="6248401"/>
          </a:xfrm>
          <a:solidFill>
            <a:schemeClr val="bg1">
              <a:lumMod val="85000"/>
            </a:schemeClr>
          </a:solidFill>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11" name="Footer Placeholder 5">
            <a:extLst>
              <a:ext uri="{FF2B5EF4-FFF2-40B4-BE49-F238E27FC236}">
                <a16:creationId xmlns:a16="http://schemas.microsoft.com/office/drawing/2014/main" id="{DB0B9A51-D84F-4A2B-B22E-03BE7A9A33CE}"/>
              </a:ext>
            </a:extLst>
          </p:cNvPr>
          <p:cNvSpPr>
            <a:spLocks noGrp="1"/>
          </p:cNvSpPr>
          <p:nvPr>
            <p:ph type="ftr" sz="quarter" idx="11"/>
          </p:nvPr>
        </p:nvSpPr>
        <p:spPr>
          <a:xfrm>
            <a:off x="1012899" y="6266008"/>
            <a:ext cx="2695501" cy="219456"/>
          </a:xfrm>
          <a:prstGeom prst="rect">
            <a:avLst/>
          </a:prstGeom>
        </p:spPr>
        <p:txBody>
          <a:bodyPr/>
          <a:lstStyle>
            <a:lvl1pPr>
              <a:defRPr>
                <a:solidFill>
                  <a:schemeClr val="bg1"/>
                </a:solidFill>
              </a:defRPr>
            </a:lvl1pPr>
          </a:lstStyle>
          <a:p>
            <a:endParaRPr lang="en-US"/>
          </a:p>
        </p:txBody>
      </p:sp>
      <p:sp>
        <p:nvSpPr>
          <p:cNvPr id="12" name="Slide Number Placeholder 6">
            <a:extLst>
              <a:ext uri="{FF2B5EF4-FFF2-40B4-BE49-F238E27FC236}">
                <a16:creationId xmlns:a16="http://schemas.microsoft.com/office/drawing/2014/main" id="{6257DF4A-3E9F-490B-B1E8-4C3CAC7D4883}"/>
              </a:ext>
            </a:extLst>
          </p:cNvPr>
          <p:cNvSpPr>
            <a:spLocks noGrp="1"/>
          </p:cNvSpPr>
          <p:nvPr>
            <p:ph type="sldNum" sz="quarter" idx="12"/>
          </p:nvPr>
        </p:nvSpPr>
        <p:spPr>
          <a:xfrm>
            <a:off x="684213" y="6266008"/>
            <a:ext cx="175018" cy="219456"/>
          </a:xfrm>
          <a:prstGeom prst="rect">
            <a:avLst/>
          </a:prstGeom>
        </p:spPr>
        <p:txBody>
          <a:bodyPr/>
          <a:lstStyle>
            <a:lvl1pPr>
              <a:defRPr>
                <a:solidFill>
                  <a:schemeClr val="bg1"/>
                </a:solidFill>
              </a:defRPr>
            </a:lvl1pPr>
          </a:lstStyle>
          <a:p>
            <a:fld id="{00DE720E-C72B-42F0-AD69-52D60E3C605E}" type="slidenum">
              <a:rPr lang="en-US" smtClean="0"/>
              <a:pPr/>
              <a:t>‹#›</a:t>
            </a:fld>
            <a:endParaRPr lang="en-US"/>
          </a:p>
        </p:txBody>
      </p:sp>
    </p:spTree>
    <p:extLst>
      <p:ext uri="{BB962C8B-B14F-4D97-AF65-F5344CB8AC3E}">
        <p14:creationId xmlns:p14="http://schemas.microsoft.com/office/powerpoint/2010/main" val="2294021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Thank You 1">
    <p:bg bwMode="ltGray">
      <p:bgRef idx="1001">
        <a:schemeClr val="bg1"/>
      </p:bgRef>
    </p:bg>
    <p:spTree>
      <p:nvGrpSpPr>
        <p:cNvPr id="1" name=""/>
        <p:cNvGrpSpPr/>
        <p:nvPr/>
      </p:nvGrpSpPr>
      <p:grpSpPr>
        <a:xfrm>
          <a:off x="0" y="0"/>
          <a:ext cx="0" cy="0"/>
          <a:chOff x="0" y="0"/>
          <a:chExt cx="0" cy="0"/>
        </a:xfrm>
      </p:grpSpPr>
      <p:pic>
        <p:nvPicPr>
          <p:cNvPr id="4" name="Picture 3" descr="A picture containing tree, outdoor, forest, green&#10;&#10;Description automatically generated">
            <a:extLst>
              <a:ext uri="{FF2B5EF4-FFF2-40B4-BE49-F238E27FC236}">
                <a16:creationId xmlns:a16="http://schemas.microsoft.com/office/drawing/2014/main" id="{C827132B-62B5-4FC5-B919-AE1D8918942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0" y="-1"/>
            <a:ext cx="12188825" cy="6858001"/>
          </a:xfrm>
          <a:prstGeom prst="rect">
            <a:avLst/>
          </a:prstGeom>
        </p:spPr>
      </p:pic>
      <p:sp>
        <p:nvSpPr>
          <p:cNvPr id="10" name="logo">
            <a:extLst>
              <a:ext uri="{FF2B5EF4-FFF2-40B4-BE49-F238E27FC236}">
                <a16:creationId xmlns:a16="http://schemas.microsoft.com/office/drawing/2014/main" id="{2144D79C-EC9B-7E48-B133-D2D2642C256A}"/>
              </a:ext>
            </a:extLst>
          </p:cNvPr>
          <p:cNvSpPr>
            <a:spLocks noChangeAspect="1" noEditPoints="1"/>
          </p:cNvSpPr>
          <p:nvPr userDrawn="1"/>
        </p:nvSpPr>
        <p:spPr bwMode="gray">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5" name="Title 1">
            <a:extLst>
              <a:ext uri="{FF2B5EF4-FFF2-40B4-BE49-F238E27FC236}">
                <a16:creationId xmlns:a16="http://schemas.microsoft.com/office/drawing/2014/main" id="{4BF79612-02D3-4993-B846-B7DBC047CB9B}"/>
              </a:ext>
            </a:extLst>
          </p:cNvPr>
          <p:cNvSpPr>
            <a:spLocks noGrp="1"/>
          </p:cNvSpPr>
          <p:nvPr>
            <p:ph type="ctrTitle" hasCustomPrompt="1"/>
          </p:nvPr>
        </p:nvSpPr>
        <p:spPr bwMode="gray">
          <a:xfrm>
            <a:off x="702381" y="3108691"/>
            <a:ext cx="10840332" cy="1554480"/>
          </a:xfrm>
        </p:spPr>
        <p:txBody>
          <a:bodyPr anchor="b"/>
          <a:lstStyle>
            <a:lvl1pPr algn="l">
              <a:defRPr sz="5800" cap="none" spc="-100" baseline="0">
                <a:solidFill>
                  <a:schemeClr val="bg1"/>
                </a:solidFill>
                <a:latin typeface="+mn-lt"/>
              </a:defRPr>
            </a:lvl1pPr>
          </a:lstStyle>
          <a:p>
            <a:r>
              <a:rPr lang="en-US"/>
              <a:t>Thank you</a:t>
            </a:r>
            <a:endParaRPr/>
          </a:p>
        </p:txBody>
      </p:sp>
    </p:spTree>
    <p:extLst>
      <p:ext uri="{BB962C8B-B14F-4D97-AF65-F5344CB8AC3E}">
        <p14:creationId xmlns:p14="http://schemas.microsoft.com/office/powerpoint/2010/main" val="41195813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hank You 2">
    <p:bg bwMode="ltGray">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2B5CA-81D7-7D44-A57E-0A694BD4F0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0" y="1"/>
            <a:ext cx="12188825" cy="6858000"/>
          </a:xfrm>
          <a:prstGeom prst="rect">
            <a:avLst/>
          </a:prstGeom>
        </p:spPr>
      </p:pic>
      <p:sp>
        <p:nvSpPr>
          <p:cNvPr id="2" name="Rectangle 1">
            <a:extLst>
              <a:ext uri="{FF2B5EF4-FFF2-40B4-BE49-F238E27FC236}">
                <a16:creationId xmlns:a16="http://schemas.microsoft.com/office/drawing/2014/main" id="{167D4957-AB32-8C49-B0B7-21887CA00096}"/>
              </a:ext>
            </a:extLst>
          </p:cNvPr>
          <p:cNvSpPr/>
          <p:nvPr userDrawn="1"/>
        </p:nvSpPr>
        <p:spPr bwMode="gray">
          <a:xfrm>
            <a:off x="-1" y="0"/>
            <a:ext cx="12188825" cy="6858000"/>
          </a:xfrm>
          <a:prstGeom prst="rect">
            <a:avLst/>
          </a:prstGeom>
          <a:gradFill flip="none" rotWithShape="1">
            <a:gsLst>
              <a:gs pos="54000">
                <a:schemeClr val="tx1">
                  <a:alpha val="0"/>
                </a:schemeClr>
              </a:gs>
              <a:gs pos="94000">
                <a:schemeClr val="tx1">
                  <a:alpha val="67000"/>
                </a:schemeClr>
              </a:gs>
            </a:gsLst>
            <a:lin ang="8100000" scaled="1"/>
            <a:tileRect/>
          </a:gra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a:p>
        </p:txBody>
      </p:sp>
      <p:sp>
        <p:nvSpPr>
          <p:cNvPr id="10" name="logo">
            <a:extLst>
              <a:ext uri="{FF2B5EF4-FFF2-40B4-BE49-F238E27FC236}">
                <a16:creationId xmlns:a16="http://schemas.microsoft.com/office/drawing/2014/main" id="{2144D79C-EC9B-7E48-B133-D2D2642C256A}"/>
              </a:ext>
            </a:extLst>
          </p:cNvPr>
          <p:cNvSpPr>
            <a:spLocks noChangeAspect="1" noEditPoints="1"/>
          </p:cNvSpPr>
          <p:nvPr userDrawn="1"/>
        </p:nvSpPr>
        <p:spPr bwMode="gray">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a:p>
        </p:txBody>
      </p:sp>
      <p:sp>
        <p:nvSpPr>
          <p:cNvPr id="6" name="Title 1">
            <a:extLst>
              <a:ext uri="{FF2B5EF4-FFF2-40B4-BE49-F238E27FC236}">
                <a16:creationId xmlns:a16="http://schemas.microsoft.com/office/drawing/2014/main" id="{63441D11-054B-47FA-9E29-560182CEAA2F}"/>
              </a:ext>
            </a:extLst>
          </p:cNvPr>
          <p:cNvSpPr>
            <a:spLocks noGrp="1"/>
          </p:cNvSpPr>
          <p:nvPr>
            <p:ph type="ctrTitle" hasCustomPrompt="1"/>
          </p:nvPr>
        </p:nvSpPr>
        <p:spPr bwMode="gray">
          <a:xfrm>
            <a:off x="702381" y="3108691"/>
            <a:ext cx="10840332" cy="1554480"/>
          </a:xfrm>
        </p:spPr>
        <p:txBody>
          <a:bodyPr anchor="b"/>
          <a:lstStyle>
            <a:lvl1pPr algn="l">
              <a:defRPr sz="5800" cap="none" spc="-100" baseline="0">
                <a:solidFill>
                  <a:schemeClr val="bg1"/>
                </a:solidFill>
                <a:latin typeface="+mn-lt"/>
              </a:defRPr>
            </a:lvl1pPr>
          </a:lstStyle>
          <a:p>
            <a:r>
              <a:rPr lang="en-US"/>
              <a:t>Thank you</a:t>
            </a:r>
            <a:endParaRPr/>
          </a:p>
        </p:txBody>
      </p:sp>
    </p:spTree>
    <p:extLst>
      <p:ext uri="{BB962C8B-B14F-4D97-AF65-F5344CB8AC3E}">
        <p14:creationId xmlns:p14="http://schemas.microsoft.com/office/powerpoint/2010/main" val="80205479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ank You 3">
    <p:bg bwMode="ltGray">
      <p:bgRef idx="1001">
        <a:schemeClr val="bg1"/>
      </p:bgRef>
    </p:bg>
    <p:spTree>
      <p:nvGrpSpPr>
        <p:cNvPr id="1" name=""/>
        <p:cNvGrpSpPr/>
        <p:nvPr/>
      </p:nvGrpSpPr>
      <p:grpSpPr>
        <a:xfrm>
          <a:off x="0" y="0"/>
          <a:ext cx="0" cy="0"/>
          <a:chOff x="0" y="0"/>
          <a:chExt cx="0" cy="0"/>
        </a:xfrm>
      </p:grpSpPr>
      <p:pic>
        <p:nvPicPr>
          <p:cNvPr id="4" name="Picture 3" descr="A person holding a surfboard&#10;&#10;Description automatically generated with low confidence">
            <a:extLst>
              <a:ext uri="{FF2B5EF4-FFF2-40B4-BE49-F238E27FC236}">
                <a16:creationId xmlns:a16="http://schemas.microsoft.com/office/drawing/2014/main" id="{44BA0441-2C3A-4F3A-8EAF-0A653874D60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gray">
          <a:xfrm>
            <a:off x="0" y="0"/>
            <a:ext cx="12188825" cy="6858000"/>
          </a:xfrm>
          <a:prstGeom prst="rect">
            <a:avLst/>
          </a:prstGeom>
        </p:spPr>
      </p:pic>
      <p:sp>
        <p:nvSpPr>
          <p:cNvPr id="10" name="logo">
            <a:extLst>
              <a:ext uri="{FF2B5EF4-FFF2-40B4-BE49-F238E27FC236}">
                <a16:creationId xmlns:a16="http://schemas.microsoft.com/office/drawing/2014/main" id="{2144D79C-EC9B-7E48-B133-D2D2642C256A}"/>
              </a:ext>
            </a:extLst>
          </p:cNvPr>
          <p:cNvSpPr>
            <a:spLocks noChangeAspect="1" noEditPoints="1"/>
          </p:cNvSpPr>
          <p:nvPr userDrawn="1"/>
        </p:nvSpPr>
        <p:spPr bwMode="gray">
          <a:xfrm>
            <a:off x="708437" y="607610"/>
            <a:ext cx="812588" cy="812588"/>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a:p>
        </p:txBody>
      </p:sp>
      <p:sp>
        <p:nvSpPr>
          <p:cNvPr id="19" name="Title 1">
            <a:extLst>
              <a:ext uri="{FF2B5EF4-FFF2-40B4-BE49-F238E27FC236}">
                <a16:creationId xmlns:a16="http://schemas.microsoft.com/office/drawing/2014/main" id="{9E32D6F1-6242-4094-BCEB-9D4EF3151933}"/>
              </a:ext>
            </a:extLst>
          </p:cNvPr>
          <p:cNvSpPr>
            <a:spLocks noGrp="1"/>
          </p:cNvSpPr>
          <p:nvPr>
            <p:ph type="ctrTitle" hasCustomPrompt="1"/>
          </p:nvPr>
        </p:nvSpPr>
        <p:spPr bwMode="gray">
          <a:xfrm>
            <a:off x="702381" y="3108691"/>
            <a:ext cx="10840332" cy="1554480"/>
          </a:xfrm>
        </p:spPr>
        <p:txBody>
          <a:bodyPr anchor="b"/>
          <a:lstStyle>
            <a:lvl1pPr algn="l">
              <a:defRPr sz="5800" cap="none" spc="-100" baseline="0">
                <a:solidFill>
                  <a:schemeClr val="bg1"/>
                </a:solidFill>
                <a:latin typeface="+mn-lt"/>
              </a:defRPr>
            </a:lvl1pPr>
          </a:lstStyle>
          <a:p>
            <a:r>
              <a:rPr lang="en-US"/>
              <a:t>Thank you</a:t>
            </a:r>
            <a:endParaRPr/>
          </a:p>
        </p:txBody>
      </p:sp>
    </p:spTree>
    <p:extLst>
      <p:ext uri="{BB962C8B-B14F-4D97-AF65-F5344CB8AC3E}">
        <p14:creationId xmlns:p14="http://schemas.microsoft.com/office/powerpoint/2010/main" val="21347077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ne Line Section Divider with Black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0" y="0"/>
            <a:ext cx="12188825" cy="6858000"/>
          </a:xfrm>
          <a:solidFill>
            <a:schemeClr val="bg1">
              <a:lumMod val="75000"/>
            </a:schemeClr>
          </a:solidFill>
        </p:spPr>
        <p:txBody>
          <a:bodyPr tIns="0" bIns="3108960" anchor="ctr" anchorCtr="0"/>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black">
          <a:xfrm>
            <a:off x="249517" y="2141787"/>
            <a:ext cx="11609856" cy="2607601"/>
          </a:xfrm>
          <a:ln>
            <a:noFill/>
          </a:ln>
        </p:spPr>
        <p:txBody>
          <a:bodyPr anchor="b" anchorCtr="0"/>
          <a:lstStyle>
            <a:lvl1pPr marL="0" indent="0">
              <a:lnSpc>
                <a:spcPct val="95000"/>
              </a:lnSpc>
              <a:buNone/>
              <a:defRPr sz="5998">
                <a:solidFill>
                  <a:schemeClr val="tx1"/>
                </a:solidFill>
                <a:latin typeface="+mj-lt"/>
              </a:defRPr>
            </a:lvl1pPr>
          </a:lstStyle>
          <a:p>
            <a:pPr lvl="0"/>
            <a:r>
              <a:rPr lang="en-US"/>
              <a:t>One Line Section Divider</a:t>
            </a:r>
          </a:p>
        </p:txBody>
      </p:sp>
    </p:spTree>
    <p:extLst>
      <p:ext uri="{BB962C8B-B14F-4D97-AF65-F5344CB8AC3E}">
        <p14:creationId xmlns:p14="http://schemas.microsoft.com/office/powerpoint/2010/main" val="308701345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with White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12029" y="0"/>
            <a:ext cx="12188825" cy="6858000"/>
          </a:xfrm>
          <a:solidFill>
            <a:schemeClr val="bg1">
              <a:lumMod val="75000"/>
            </a:schemeClr>
          </a:solidFill>
        </p:spPr>
        <p:txBody>
          <a:bodyPr tIns="0" bIns="3108960" anchor="ctr" anchorCtr="0"/>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white">
          <a:xfrm>
            <a:off x="249517" y="3006310"/>
            <a:ext cx="11609856" cy="2607601"/>
          </a:xfrm>
          <a:ln>
            <a:noFill/>
          </a:ln>
        </p:spPr>
        <p:txBody>
          <a:bodyPr anchor="b" anchorCtr="0"/>
          <a:lstStyle>
            <a:lvl1pPr marL="0" indent="0">
              <a:lnSpc>
                <a:spcPct val="95000"/>
              </a:lnSpc>
              <a:buNone/>
              <a:defRPr sz="5998">
                <a:solidFill>
                  <a:schemeClr val="bg1"/>
                </a:solidFill>
                <a:latin typeface="+mj-lt"/>
              </a:defRPr>
            </a:lvl1pPr>
          </a:lstStyle>
          <a:p>
            <a:pPr lvl="0"/>
            <a:r>
              <a:rPr lang="en-US"/>
              <a:t>Section Divider with</a:t>
            </a:r>
            <a:br>
              <a:rPr lang="en-US"/>
            </a:br>
            <a:r>
              <a:rPr lang="en-US"/>
              <a:t>Carryover Copy</a:t>
            </a:r>
          </a:p>
        </p:txBody>
      </p:sp>
    </p:spTree>
    <p:extLst>
      <p:ext uri="{BB962C8B-B14F-4D97-AF65-F5344CB8AC3E}">
        <p14:creationId xmlns:p14="http://schemas.microsoft.com/office/powerpoint/2010/main" val="39382844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Line Section Divider with White Type">
    <p:bg>
      <p:bgPr>
        <a:solidFill>
          <a:schemeClr val="bg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1C9D3BF-4DCA-4AB1-92E6-5A5DE1C0DF4A}"/>
              </a:ext>
            </a:extLst>
          </p:cNvPr>
          <p:cNvSpPr>
            <a:spLocks noGrp="1"/>
          </p:cNvSpPr>
          <p:nvPr>
            <p:ph type="pic" sz="quarter" idx="17"/>
          </p:nvPr>
        </p:nvSpPr>
        <p:spPr>
          <a:xfrm>
            <a:off x="0" y="0"/>
            <a:ext cx="12188825" cy="6858000"/>
          </a:xfrm>
          <a:solidFill>
            <a:schemeClr val="bg1">
              <a:lumMod val="75000"/>
            </a:schemeClr>
          </a:solidFill>
        </p:spPr>
        <p:txBody>
          <a:bodyPr tIns="0" bIns="3108960" anchor="ctr" anchorCtr="0"/>
          <a:lstStyle>
            <a:lvl1pPr marL="0" indent="0" algn="ctr">
              <a:buNone/>
              <a:defRPr/>
            </a:lvl1pPr>
          </a:lstStyle>
          <a:p>
            <a:r>
              <a:rPr lang="en-US"/>
              <a:t>Click icon to add picture</a:t>
            </a:r>
          </a:p>
        </p:txBody>
      </p:sp>
      <p:sp>
        <p:nvSpPr>
          <p:cNvPr id="18" name="Text Placeholder 17">
            <a:extLst>
              <a:ext uri="{FF2B5EF4-FFF2-40B4-BE49-F238E27FC236}">
                <a16:creationId xmlns:a16="http://schemas.microsoft.com/office/drawing/2014/main" id="{690F1D17-0478-7E46-B194-96F1D9A73358}"/>
              </a:ext>
            </a:extLst>
          </p:cNvPr>
          <p:cNvSpPr>
            <a:spLocks noGrp="1"/>
          </p:cNvSpPr>
          <p:nvPr>
            <p:ph type="body" sz="quarter" idx="16" hasCustomPrompt="1"/>
          </p:nvPr>
        </p:nvSpPr>
        <p:spPr bwMode="white">
          <a:xfrm>
            <a:off x="249517" y="2141787"/>
            <a:ext cx="11609856" cy="2607601"/>
          </a:xfrm>
          <a:ln>
            <a:noFill/>
          </a:ln>
        </p:spPr>
        <p:txBody>
          <a:bodyPr anchor="b" anchorCtr="0"/>
          <a:lstStyle>
            <a:lvl1pPr marL="0" indent="0">
              <a:lnSpc>
                <a:spcPct val="95000"/>
              </a:lnSpc>
              <a:buNone/>
              <a:defRPr sz="5998">
                <a:solidFill>
                  <a:schemeClr val="bg1"/>
                </a:solidFill>
                <a:latin typeface="+mj-lt"/>
              </a:defRPr>
            </a:lvl1pPr>
          </a:lstStyle>
          <a:p>
            <a:pPr lvl="0"/>
            <a:r>
              <a:rPr lang="en-US"/>
              <a:t>One Line Section Divider</a:t>
            </a:r>
          </a:p>
        </p:txBody>
      </p:sp>
    </p:spTree>
    <p:extLst>
      <p:ext uri="{BB962C8B-B14F-4D97-AF65-F5344CB8AC3E}">
        <p14:creationId xmlns:p14="http://schemas.microsoft.com/office/powerpoint/2010/main" val="3930574538"/>
      </p:ext>
    </p:extLst>
  </p:cSld>
  <p:clrMapOvr>
    <a:masterClrMapping/>
  </p:clrMapOvr>
  <p:hf hdr="0" ftr="0" dt="0"/>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CF8FE2-E272-454D-8A09-BE382F87DDE4}"/>
              </a:ext>
            </a:extLst>
          </p:cNvPr>
          <p:cNvSpPr>
            <a:spLocks noGrp="1"/>
          </p:cNvSpPr>
          <p:nvPr>
            <p:ph type="title"/>
          </p:nvPr>
        </p:nvSpPr>
        <p:spPr>
          <a:xfrm>
            <a:off x="293178" y="78799"/>
            <a:ext cx="11609856" cy="1325563"/>
          </a:xfrm>
          <a:prstGeom prst="rect">
            <a:avLst/>
          </a:prstGeom>
        </p:spPr>
        <p:txBody>
          <a:bodyPr vert="horz" lIns="0" tIns="45720" rIns="91440" bIns="45720" rtlCol="0" anchor="ctr">
            <a:noAutofit/>
          </a:bodyPr>
          <a:lstStyle/>
          <a:p>
            <a:r>
              <a:rPr lang="en-US"/>
              <a:t>Click to edit title</a:t>
            </a:r>
          </a:p>
        </p:txBody>
      </p:sp>
      <p:sp>
        <p:nvSpPr>
          <p:cNvPr id="3" name="Text Placeholder 2">
            <a:extLst>
              <a:ext uri="{FF2B5EF4-FFF2-40B4-BE49-F238E27FC236}">
                <a16:creationId xmlns:a16="http://schemas.microsoft.com/office/drawing/2014/main" id="{AA1CCF0D-680B-7041-BD4E-5771B56290F8}"/>
              </a:ext>
            </a:extLst>
          </p:cNvPr>
          <p:cNvSpPr>
            <a:spLocks noGrp="1"/>
          </p:cNvSpPr>
          <p:nvPr>
            <p:ph type="body" idx="1"/>
          </p:nvPr>
        </p:nvSpPr>
        <p:spPr>
          <a:xfrm>
            <a:off x="293178" y="1520825"/>
            <a:ext cx="11609856" cy="4351338"/>
          </a:xfrm>
          <a:prstGeom prst="rect">
            <a:avLst/>
          </a:prstGeom>
        </p:spPr>
        <p:txBody>
          <a:bodyPr vert="horz" lIns="0" tIns="45720" rIns="91440" bIns="45720" rtlCol="0">
            <a:noAutofit/>
          </a:bodyPr>
          <a:lstStyle/>
          <a:p>
            <a:pPr lvl="0"/>
            <a:r>
              <a:rPr lang="en-US"/>
              <a:t>Edit Master text</a:t>
            </a:r>
          </a:p>
          <a:p>
            <a:pPr lvl="1"/>
            <a:r>
              <a:rPr lang="en-US"/>
              <a:t>Second level</a:t>
            </a:r>
          </a:p>
          <a:p>
            <a:pPr lvl="2"/>
            <a:r>
              <a:rPr lang="en-US"/>
              <a:t>Third level</a:t>
            </a:r>
          </a:p>
          <a:p>
            <a:pPr lvl="3"/>
            <a:endParaRPr lang="en-US"/>
          </a:p>
          <a:p>
            <a:pPr lvl="3"/>
            <a:endParaRPr lang="en-US"/>
          </a:p>
        </p:txBody>
      </p:sp>
      <p:sp>
        <p:nvSpPr>
          <p:cNvPr id="4" name="logo">
            <a:extLst>
              <a:ext uri="{FF2B5EF4-FFF2-40B4-BE49-F238E27FC236}">
                <a16:creationId xmlns:a16="http://schemas.microsoft.com/office/drawing/2014/main" id="{B83954F3-B278-A278-F527-603C1FC2D449}"/>
              </a:ext>
            </a:extLst>
          </p:cNvPr>
          <p:cNvSpPr>
            <a:spLocks noChangeAspect="1" noEditPoints="1"/>
          </p:cNvSpPr>
          <p:nvPr userDrawn="1"/>
        </p:nvSpPr>
        <p:spPr bwMode="gray">
          <a:xfrm>
            <a:off x="11515018" y="6189707"/>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309038737"/>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 id="2147483789" r:id="rId17"/>
    <p:sldLayoutId id="2147483790" r:id="rId18"/>
    <p:sldLayoutId id="2147483791" r:id="rId19"/>
    <p:sldLayoutId id="2147483792" r:id="rId20"/>
    <p:sldLayoutId id="2147483793" r:id="rId21"/>
    <p:sldLayoutId id="2147483794" r:id="rId22"/>
    <p:sldLayoutId id="2147483795" r:id="rId23"/>
    <p:sldLayoutId id="2147483796" r:id="rId24"/>
    <p:sldLayoutId id="2147483797" r:id="rId25"/>
    <p:sldLayoutId id="2147483798" r:id="rId26"/>
    <p:sldLayoutId id="2147483799" r:id="rId27"/>
    <p:sldLayoutId id="2147483800" r:id="rId28"/>
    <p:sldLayoutId id="2147483801" r:id="rId29"/>
    <p:sldLayoutId id="2147483802" r:id="rId30"/>
    <p:sldLayoutId id="2147483803" r:id="rId31"/>
    <p:sldLayoutId id="2147483804" r:id="rId32"/>
    <p:sldLayoutId id="2147483805" r:id="rId33"/>
    <p:sldLayoutId id="2147483806" r:id="rId34"/>
    <p:sldLayoutId id="2147483807" r:id="rId35"/>
    <p:sldLayoutId id="2147483808" r:id="rId36"/>
    <p:sldLayoutId id="2147483809" r:id="rId37"/>
    <p:sldLayoutId id="2147483810" r:id="rId38"/>
    <p:sldLayoutId id="2147483811" r:id="rId39"/>
    <p:sldLayoutId id="2147483812" r:id="rId40"/>
    <p:sldLayoutId id="2147483813" r:id="rId41"/>
    <p:sldLayoutId id="2147483715" r:id="rId42"/>
    <p:sldLayoutId id="2147483692" r:id="rId43"/>
    <p:sldLayoutId id="2147483729" r:id="rId44"/>
    <p:sldLayoutId id="2147483730" r:id="rId45"/>
    <p:sldLayoutId id="2147483731" r:id="rId46"/>
    <p:sldLayoutId id="2147483706" r:id="rId47"/>
    <p:sldLayoutId id="2147483771" r:id="rId48"/>
    <p:sldLayoutId id="2147483767" r:id="rId49"/>
    <p:sldLayoutId id="2147483728" r:id="rId50"/>
    <p:sldLayoutId id="2147483721" r:id="rId51"/>
    <p:sldLayoutId id="2147483732" r:id="rId52"/>
    <p:sldLayoutId id="2147483733" r:id="rId53"/>
    <p:sldLayoutId id="2147483726" r:id="rId54"/>
    <p:sldLayoutId id="2147483727" r:id="rId55"/>
    <p:sldLayoutId id="2147483650" r:id="rId56"/>
    <p:sldLayoutId id="2147483663" r:id="rId57"/>
    <p:sldLayoutId id="2147483652" r:id="rId58"/>
    <p:sldLayoutId id="2147483666" r:id="rId59"/>
    <p:sldLayoutId id="2147483667" r:id="rId60"/>
    <p:sldLayoutId id="2147483669" r:id="rId61"/>
    <p:sldLayoutId id="2147483722" r:id="rId62"/>
    <p:sldLayoutId id="2147483723" r:id="rId63"/>
    <p:sldLayoutId id="2147483768" r:id="rId64"/>
    <p:sldLayoutId id="2147483769" r:id="rId65"/>
    <p:sldLayoutId id="2147483770" r:id="rId6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126" rtl="0" eaLnBrk="1" latinLnBrk="0" hangingPunct="1">
        <a:lnSpc>
          <a:spcPct val="85000"/>
        </a:lnSpc>
        <a:spcBef>
          <a:spcPct val="0"/>
        </a:spcBef>
        <a:buNone/>
        <a:defRPr sz="4399" kern="1200">
          <a:solidFill>
            <a:schemeClr val="tx1"/>
          </a:solidFill>
          <a:latin typeface="+mj-lt"/>
          <a:ea typeface="+mj-ea"/>
          <a:cs typeface="+mj-cs"/>
        </a:defRPr>
      </a:lvl1pPr>
    </p:titleStyle>
    <p:bodyStyle>
      <a:lvl1pPr marL="225357" indent="-225357" algn="l" defTabSz="914126" rtl="0" eaLnBrk="1" latinLnBrk="0" hangingPunct="1">
        <a:lnSpc>
          <a:spcPct val="90000"/>
        </a:lnSpc>
        <a:spcBef>
          <a:spcPts val="1000"/>
        </a:spcBef>
        <a:buFont typeface="Arial" panose="020B0604020202020204" pitchFamily="34" charset="0"/>
        <a:buChar char="•"/>
        <a:tabLst>
          <a:tab pos="225357" algn="l"/>
        </a:tabLst>
        <a:defRPr sz="2799" kern="1200">
          <a:solidFill>
            <a:schemeClr val="tx1"/>
          </a:solidFill>
          <a:latin typeface="+mn-lt"/>
          <a:ea typeface="+mn-ea"/>
          <a:cs typeface="+mn-cs"/>
        </a:defRPr>
      </a:lvl1pPr>
      <a:lvl2pPr marL="579264" indent="-122201" algn="l" defTabSz="914126" rtl="0" eaLnBrk="1" latinLnBrk="0" hangingPunct="1">
        <a:lnSpc>
          <a:spcPct val="90000"/>
        </a:lnSpc>
        <a:spcBef>
          <a:spcPts val="500"/>
        </a:spcBef>
        <a:buFont typeface="Arial" panose="020B0604020202020204" pitchFamily="34" charset="0"/>
        <a:buChar char="•"/>
        <a:tabLst/>
        <a:defRPr sz="1799" kern="1200">
          <a:solidFill>
            <a:schemeClr val="tx1"/>
          </a:solidFill>
          <a:latin typeface="+mn-lt"/>
          <a:ea typeface="+mn-ea"/>
          <a:cs typeface="+mn-cs"/>
        </a:defRPr>
      </a:lvl2pPr>
      <a:lvl3pPr marL="1029979" indent="-115853" algn="l" defTabSz="914126" rtl="0" eaLnBrk="1" latinLnBrk="0" hangingPunct="1">
        <a:lnSpc>
          <a:spcPct val="90000"/>
        </a:lnSpc>
        <a:spcBef>
          <a:spcPts val="500"/>
        </a:spcBef>
        <a:buFont typeface="Arial" panose="020B0604020202020204" pitchFamily="34" charset="0"/>
        <a:buChar char="•"/>
        <a:tabLst/>
        <a:defRPr sz="1400" kern="1200">
          <a:solidFill>
            <a:schemeClr val="tx1"/>
          </a:solidFill>
          <a:latin typeface="+mn-lt"/>
          <a:ea typeface="+mn-ea"/>
          <a:cs typeface="+mn-cs"/>
        </a:defRPr>
      </a:lvl3pPr>
      <a:lvl4pPr marL="1371189" indent="0" algn="l" defTabSz="914126" rtl="0" eaLnBrk="1" latinLnBrk="0" hangingPunct="1">
        <a:lnSpc>
          <a:spcPct val="90000"/>
        </a:lnSpc>
        <a:spcBef>
          <a:spcPts val="500"/>
        </a:spcBef>
        <a:buFont typeface="Arial" panose="020B0604020202020204" pitchFamily="34" charset="0"/>
        <a:buNone/>
        <a:tabLst/>
        <a:defRPr sz="1000" kern="1200">
          <a:solidFill>
            <a:schemeClr val="tx1"/>
          </a:solidFill>
          <a:latin typeface="+mn-lt"/>
          <a:ea typeface="+mn-ea"/>
          <a:cs typeface="+mn-cs"/>
        </a:defRPr>
      </a:lvl4pPr>
      <a:lvl5pPr marL="1948865" indent="-120614" algn="l" defTabSz="914126" rtl="0" eaLnBrk="1" latinLnBrk="0" hangingPunct="1">
        <a:lnSpc>
          <a:spcPct val="90000"/>
        </a:lnSpc>
        <a:spcBef>
          <a:spcPts val="500"/>
        </a:spcBef>
        <a:buFont typeface="Arial" panose="020B0604020202020204" pitchFamily="34" charset="0"/>
        <a:buChar char="•"/>
        <a:tabLst/>
        <a:defRPr sz="1799" kern="1200">
          <a:solidFill>
            <a:schemeClr val="tx1"/>
          </a:solidFill>
          <a:latin typeface="Forma DJR Micro" pitchFamily="2" charset="77"/>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2544">
          <p15:clr>
            <a:srgbClr val="F26B43"/>
          </p15:clr>
        </p15:guide>
        <p15:guide id="3" pos="1248">
          <p15:clr>
            <a:srgbClr val="F26B43"/>
          </p15:clr>
        </p15:guide>
        <p15:guide id="4" pos="240">
          <p15:clr>
            <a:srgbClr val="F26B43"/>
          </p15:clr>
        </p15:guide>
        <p15:guide id="5" pos="5136">
          <p15:clr>
            <a:srgbClr val="F26B43"/>
          </p15:clr>
        </p15:guide>
        <p15:guide id="6" pos="6432">
          <p15:clr>
            <a:srgbClr val="F26B43"/>
          </p15:clr>
        </p15:guide>
        <p15:guide id="7" pos="7440">
          <p15:clr>
            <a:srgbClr val="F26B43"/>
          </p15:clr>
        </p15:guide>
        <p15:guide id="8" orient="horz" pos="240">
          <p15:clr>
            <a:srgbClr val="F26B43"/>
          </p15:clr>
        </p15:guide>
        <p15:guide id="9" orient="horz" pos="192" userDrawn="1">
          <p15:clr>
            <a:srgbClr val="F26B43"/>
          </p15:clr>
        </p15:guide>
        <p15:guide id="10" orient="horz" pos="4128" userDrawn="1">
          <p15:clr>
            <a:srgbClr val="F26B43"/>
          </p15:clr>
        </p15:guide>
        <p15:guide id="11" pos="215" userDrawn="1">
          <p15:clr>
            <a:srgbClr val="F26B43"/>
          </p15:clr>
        </p15:guide>
        <p15:guide id="12" pos="7487" userDrawn="1">
          <p15:clr>
            <a:srgbClr val="F26B43"/>
          </p15:clr>
        </p15:guide>
        <p15:guide id="13" pos="3839" userDrawn="1">
          <p15:clr>
            <a:srgbClr val="F26B43"/>
          </p15:clr>
        </p15:guide>
        <p15:guide id="14" pos="431" userDrawn="1">
          <p15:clr>
            <a:srgbClr val="F26B43"/>
          </p15:clr>
        </p15:guide>
        <p15:guide id="15" pos="727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C5923AF-19EC-351B-CF92-2686950E288B}"/>
              </a:ext>
            </a:extLst>
          </p:cNvPr>
          <p:cNvSpPr>
            <a:spLocks noGrp="1"/>
          </p:cNvSpPr>
          <p:nvPr>
            <p:ph type="body" sz="quarter" idx="15"/>
          </p:nvPr>
        </p:nvSpPr>
        <p:spPr/>
        <p:txBody>
          <a:bodyPr/>
          <a:lstStyle/>
          <a:p>
            <a:r>
              <a:rPr lang="en-US" dirty="0"/>
              <a:t>ETMA Service Desk</a:t>
            </a:r>
          </a:p>
        </p:txBody>
      </p:sp>
      <p:sp>
        <p:nvSpPr>
          <p:cNvPr id="7" name="Text Placeholder 6">
            <a:extLst>
              <a:ext uri="{FF2B5EF4-FFF2-40B4-BE49-F238E27FC236}">
                <a16:creationId xmlns:a16="http://schemas.microsoft.com/office/drawing/2014/main" id="{25A92CE5-54FD-8127-19BD-2361C9EF4A42}"/>
              </a:ext>
            </a:extLst>
          </p:cNvPr>
          <p:cNvSpPr>
            <a:spLocks noGrp="1"/>
          </p:cNvSpPr>
          <p:nvPr>
            <p:ph type="body" sz="quarter" idx="16"/>
          </p:nvPr>
        </p:nvSpPr>
        <p:spPr/>
        <p:txBody>
          <a:bodyPr/>
          <a:lstStyle/>
          <a:p>
            <a:r>
              <a:rPr lang="en-US" dirty="0"/>
              <a:t>ETMA Perfect Match</a:t>
            </a:r>
          </a:p>
          <a:p>
            <a:r>
              <a:rPr lang="en-US" dirty="0"/>
              <a:t>Overview</a:t>
            </a:r>
          </a:p>
        </p:txBody>
      </p:sp>
      <p:sp>
        <p:nvSpPr>
          <p:cNvPr id="8" name="Text Placeholder 7">
            <a:extLst>
              <a:ext uri="{FF2B5EF4-FFF2-40B4-BE49-F238E27FC236}">
                <a16:creationId xmlns:a16="http://schemas.microsoft.com/office/drawing/2014/main" id="{9DFA5E72-7EEC-CE36-C672-1D05D52B9611}"/>
              </a:ext>
            </a:extLst>
          </p:cNvPr>
          <p:cNvSpPr>
            <a:spLocks noGrp="1"/>
          </p:cNvSpPr>
          <p:nvPr>
            <p:ph type="body" sz="quarter" idx="18"/>
          </p:nvPr>
        </p:nvSpPr>
        <p:spPr/>
        <p:txBody>
          <a:bodyPr/>
          <a:lstStyle/>
          <a:p>
            <a:r>
              <a:rPr lang="en-US" dirty="0"/>
              <a:t>November 2022</a:t>
            </a:r>
          </a:p>
        </p:txBody>
      </p:sp>
    </p:spTree>
    <p:extLst>
      <p:ext uri="{BB962C8B-B14F-4D97-AF65-F5344CB8AC3E}">
        <p14:creationId xmlns:p14="http://schemas.microsoft.com/office/powerpoint/2010/main" val="176508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1F49B5-60D5-1A79-0112-B299B8028F75}"/>
              </a:ext>
            </a:extLst>
          </p:cNvPr>
          <p:cNvSpPr>
            <a:spLocks noGrp="1"/>
          </p:cNvSpPr>
          <p:nvPr>
            <p:ph type="body" idx="37"/>
          </p:nvPr>
        </p:nvSpPr>
        <p:spPr>
          <a:xfrm>
            <a:off x="298730" y="1610090"/>
            <a:ext cx="10940400" cy="2854756"/>
          </a:xfrm>
        </p:spPr>
        <p:txBody>
          <a:bodyPr/>
          <a:lstStyle/>
          <a:p>
            <a:r>
              <a:rPr lang="en-US" dirty="0" err="1"/>
              <a:t>PerfectMatch</a:t>
            </a:r>
            <a:r>
              <a:rPr lang="en-US" dirty="0"/>
              <a:t> is a tool used by the system to pre-translate files.</a:t>
            </a:r>
          </a:p>
          <a:p>
            <a:r>
              <a:rPr lang="en-US" dirty="0"/>
              <a:t> </a:t>
            </a:r>
            <a:r>
              <a:rPr lang="en-US" dirty="0" err="1"/>
              <a:t>PerfectMatch</a:t>
            </a:r>
            <a:r>
              <a:rPr lang="en-US" dirty="0"/>
              <a:t> takes translations from previously translated versions of the same document, or other documents from the same folder structure, and applies the translations to identical segments in new tasks. </a:t>
            </a:r>
            <a:r>
              <a:rPr lang="en-US" dirty="0" err="1"/>
              <a:t>PerfectMatch</a:t>
            </a:r>
            <a:r>
              <a:rPr lang="en-US" dirty="0"/>
              <a:t> also checks segments for context match as well as source text match. </a:t>
            </a:r>
            <a:r>
              <a:rPr lang="en-US" dirty="0" err="1"/>
              <a:t>PerfectMatch</a:t>
            </a:r>
            <a:r>
              <a:rPr lang="en-US" dirty="0"/>
              <a:t> is performed during the preprocessing workflow step when files in new jobs are being prepared for translation. </a:t>
            </a:r>
          </a:p>
          <a:p>
            <a:pPr marL="285750" indent="-285750">
              <a:buFont typeface="Arial" panose="020B0604020202020204" pitchFamily="34" charset="0"/>
              <a:buChar char="•"/>
            </a:pPr>
            <a:r>
              <a:rPr lang="en-US" dirty="0"/>
              <a:t>Segments translated by </a:t>
            </a:r>
            <a:r>
              <a:rPr lang="en-US" dirty="0" err="1"/>
              <a:t>PerfectMatch</a:t>
            </a:r>
            <a:r>
              <a:rPr lang="en-US" dirty="0"/>
              <a:t> are automatically locked and are marked as Confirmed translations. </a:t>
            </a:r>
          </a:p>
          <a:p>
            <a:pPr marL="285750" indent="-285750">
              <a:buFont typeface="Arial" panose="020B0604020202020204" pitchFamily="34" charset="0"/>
              <a:buChar char="•"/>
            </a:pPr>
            <a:r>
              <a:rPr lang="en-US" dirty="0"/>
              <a:t>Only translations created and stored in SDL TMS can be used by </a:t>
            </a:r>
            <a:r>
              <a:rPr lang="en-US" dirty="0" err="1"/>
              <a:t>PerfectMatch</a:t>
            </a:r>
            <a:r>
              <a:rPr lang="en-US" dirty="0"/>
              <a:t>. </a:t>
            </a:r>
          </a:p>
          <a:p>
            <a:pPr marL="285750" indent="-285750">
              <a:buFont typeface="Arial" panose="020B0604020202020204" pitchFamily="34" charset="0"/>
              <a:buChar char="•"/>
            </a:pPr>
            <a:r>
              <a:rPr lang="en-US" dirty="0" err="1"/>
              <a:t>PerfectMatch</a:t>
            </a:r>
            <a:r>
              <a:rPr lang="en-US" dirty="0"/>
              <a:t> is applied before Translation Memory.</a:t>
            </a:r>
          </a:p>
        </p:txBody>
      </p:sp>
      <p:sp>
        <p:nvSpPr>
          <p:cNvPr id="3" name="Title 2">
            <a:extLst>
              <a:ext uri="{FF2B5EF4-FFF2-40B4-BE49-F238E27FC236}">
                <a16:creationId xmlns:a16="http://schemas.microsoft.com/office/drawing/2014/main" id="{9BF6DAA7-0D07-66A1-7971-557AE0C926F7}"/>
              </a:ext>
            </a:extLst>
          </p:cNvPr>
          <p:cNvSpPr>
            <a:spLocks noGrp="1"/>
          </p:cNvSpPr>
          <p:nvPr>
            <p:ph type="title"/>
          </p:nvPr>
        </p:nvSpPr>
        <p:spPr/>
        <p:txBody>
          <a:bodyPr/>
          <a:lstStyle/>
          <a:p>
            <a:r>
              <a:rPr lang="en-US" dirty="0"/>
              <a:t>Perfect Match</a:t>
            </a:r>
          </a:p>
        </p:txBody>
      </p:sp>
      <p:sp>
        <p:nvSpPr>
          <p:cNvPr id="4" name="Slide Number Placeholder 3">
            <a:extLst>
              <a:ext uri="{FF2B5EF4-FFF2-40B4-BE49-F238E27FC236}">
                <a16:creationId xmlns:a16="http://schemas.microsoft.com/office/drawing/2014/main" id="{F24ED21A-B2D3-F796-5059-D9BB11066C02}"/>
              </a:ext>
            </a:extLst>
          </p:cNvPr>
          <p:cNvSpPr>
            <a:spLocks noGrp="1"/>
          </p:cNvSpPr>
          <p:nvPr>
            <p:ph type="sldNum" sz="quarter" idx="12"/>
          </p:nvPr>
        </p:nvSpPr>
        <p:spPr/>
        <p:txBody>
          <a:bodyPr/>
          <a:lstStyle/>
          <a:p>
            <a:fld id="{00DE720E-C72B-42F0-AD69-52D60E3C605E}" type="slidenum">
              <a:rPr lang="en-US" smtClean="0"/>
              <a:pPr/>
              <a:t>2</a:t>
            </a:fld>
            <a:endParaRPr lang="en-US"/>
          </a:p>
        </p:txBody>
      </p:sp>
    </p:spTree>
    <p:extLst>
      <p:ext uri="{BB962C8B-B14F-4D97-AF65-F5344CB8AC3E}">
        <p14:creationId xmlns:p14="http://schemas.microsoft.com/office/powerpoint/2010/main" val="30241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366A574-A025-EB12-CA31-502E7D80C8A3}"/>
              </a:ext>
            </a:extLst>
          </p:cNvPr>
          <p:cNvSpPr>
            <a:spLocks noGrp="1"/>
          </p:cNvSpPr>
          <p:nvPr>
            <p:ph type="body" idx="37"/>
          </p:nvPr>
        </p:nvSpPr>
        <p:spPr>
          <a:xfrm>
            <a:off x="298731" y="1610090"/>
            <a:ext cx="5786438" cy="4342471"/>
          </a:xfrm>
        </p:spPr>
        <p:txBody>
          <a:bodyPr/>
          <a:lstStyle/>
          <a:p>
            <a:r>
              <a:rPr lang="en-US" dirty="0"/>
              <a:t>SDL TMS uses workflows to control the passage of tasks through the translation process.</a:t>
            </a:r>
          </a:p>
          <a:p>
            <a:r>
              <a:rPr lang="en-US" dirty="0"/>
              <a:t>A workflow consists of a number of separate workflow steps arranged in a sequence. Each step contains a different piece of processing to be performed on a task. Some steps are performed by the SDL TMS application, and some are performed by people. Steps performed by SDL TMS are known as ‘System’ steps and steps performed by people are known as ‘Human’ steps.</a:t>
            </a:r>
          </a:p>
          <a:p>
            <a:r>
              <a:rPr lang="en-US" dirty="0"/>
              <a:t>In the example workflow below, the first step is Pre-processing. Pre-processing is a System step where translation tasks are created, and translation memory and </a:t>
            </a:r>
            <a:r>
              <a:rPr lang="en-US" dirty="0" err="1"/>
              <a:t>PerfectMatch</a:t>
            </a:r>
            <a:r>
              <a:rPr lang="en-US" dirty="0"/>
              <a:t> are applied. The second step is Authorization, this is a human step where a person gives the authorization for translations to be performed.</a:t>
            </a:r>
          </a:p>
        </p:txBody>
      </p:sp>
      <p:sp>
        <p:nvSpPr>
          <p:cNvPr id="3" name="Title 2">
            <a:extLst>
              <a:ext uri="{FF2B5EF4-FFF2-40B4-BE49-F238E27FC236}">
                <a16:creationId xmlns:a16="http://schemas.microsoft.com/office/drawing/2014/main" id="{A7AB1436-1427-9FD0-47DC-790C897519C3}"/>
              </a:ext>
            </a:extLst>
          </p:cNvPr>
          <p:cNvSpPr>
            <a:spLocks noGrp="1"/>
          </p:cNvSpPr>
          <p:nvPr>
            <p:ph type="title"/>
          </p:nvPr>
        </p:nvSpPr>
        <p:spPr/>
        <p:txBody>
          <a:bodyPr/>
          <a:lstStyle/>
          <a:p>
            <a:r>
              <a:rPr lang="en-US" dirty="0"/>
              <a:t>Perfect Match in Workflows</a:t>
            </a:r>
          </a:p>
        </p:txBody>
      </p:sp>
      <p:sp>
        <p:nvSpPr>
          <p:cNvPr id="4" name="Slide Number Placeholder 3">
            <a:extLst>
              <a:ext uri="{FF2B5EF4-FFF2-40B4-BE49-F238E27FC236}">
                <a16:creationId xmlns:a16="http://schemas.microsoft.com/office/drawing/2014/main" id="{965D757F-4934-D6F2-7C80-AE80ECA3A336}"/>
              </a:ext>
            </a:extLst>
          </p:cNvPr>
          <p:cNvSpPr>
            <a:spLocks noGrp="1"/>
          </p:cNvSpPr>
          <p:nvPr>
            <p:ph type="sldNum" sz="quarter" idx="12"/>
          </p:nvPr>
        </p:nvSpPr>
        <p:spPr/>
        <p:txBody>
          <a:bodyPr/>
          <a:lstStyle/>
          <a:p>
            <a:fld id="{00DE720E-C72B-42F0-AD69-52D60E3C605E}" type="slidenum">
              <a:rPr lang="en-US" smtClean="0"/>
              <a:pPr/>
              <a:t>3</a:t>
            </a:fld>
            <a:endParaRPr lang="en-US"/>
          </a:p>
        </p:txBody>
      </p:sp>
      <p:pic>
        <p:nvPicPr>
          <p:cNvPr id="6" name="Picture 5">
            <a:extLst>
              <a:ext uri="{FF2B5EF4-FFF2-40B4-BE49-F238E27FC236}">
                <a16:creationId xmlns:a16="http://schemas.microsoft.com/office/drawing/2014/main" id="{0916C94C-2964-2AF3-D56A-5ED9591F82E2}"/>
              </a:ext>
            </a:extLst>
          </p:cNvPr>
          <p:cNvPicPr>
            <a:picLocks noChangeAspect="1"/>
          </p:cNvPicPr>
          <p:nvPr/>
        </p:nvPicPr>
        <p:blipFill>
          <a:blip r:embed="rId2"/>
          <a:stretch>
            <a:fillRect/>
          </a:stretch>
        </p:blipFill>
        <p:spPr>
          <a:xfrm>
            <a:off x="6103656" y="1610089"/>
            <a:ext cx="5640230" cy="4169273"/>
          </a:xfrm>
          <a:prstGeom prst="rect">
            <a:avLst/>
          </a:prstGeom>
        </p:spPr>
      </p:pic>
    </p:spTree>
    <p:extLst>
      <p:ext uri="{BB962C8B-B14F-4D97-AF65-F5344CB8AC3E}">
        <p14:creationId xmlns:p14="http://schemas.microsoft.com/office/powerpoint/2010/main" val="1392465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EDF5B9-BEFA-2384-304F-C9B2C2756160}"/>
              </a:ext>
            </a:extLst>
          </p:cNvPr>
          <p:cNvSpPr>
            <a:spLocks noGrp="1"/>
          </p:cNvSpPr>
          <p:nvPr>
            <p:ph type="title"/>
          </p:nvPr>
        </p:nvSpPr>
        <p:spPr/>
        <p:txBody>
          <a:bodyPr/>
          <a:lstStyle/>
          <a:p>
            <a:r>
              <a:rPr lang="en-US" dirty="0"/>
              <a:t>Perfect Match Setup</a:t>
            </a:r>
          </a:p>
        </p:txBody>
      </p:sp>
      <p:sp>
        <p:nvSpPr>
          <p:cNvPr id="4" name="Slide Number Placeholder 3">
            <a:extLst>
              <a:ext uri="{FF2B5EF4-FFF2-40B4-BE49-F238E27FC236}">
                <a16:creationId xmlns:a16="http://schemas.microsoft.com/office/drawing/2014/main" id="{3FDB05D8-E134-F46B-56D7-AC6A2139D3A7}"/>
              </a:ext>
            </a:extLst>
          </p:cNvPr>
          <p:cNvSpPr>
            <a:spLocks noGrp="1"/>
          </p:cNvSpPr>
          <p:nvPr>
            <p:ph type="sldNum" sz="quarter" idx="12"/>
          </p:nvPr>
        </p:nvSpPr>
        <p:spPr/>
        <p:txBody>
          <a:bodyPr/>
          <a:lstStyle/>
          <a:p>
            <a:fld id="{00DE720E-C72B-42F0-AD69-52D60E3C605E}" type="slidenum">
              <a:rPr lang="en-US" smtClean="0"/>
              <a:pPr/>
              <a:t>4</a:t>
            </a:fld>
            <a:endParaRPr lang="en-US"/>
          </a:p>
        </p:txBody>
      </p:sp>
      <p:graphicFrame>
        <p:nvGraphicFramePr>
          <p:cNvPr id="5" name="Table 5">
            <a:extLst>
              <a:ext uri="{FF2B5EF4-FFF2-40B4-BE49-F238E27FC236}">
                <a16:creationId xmlns:a16="http://schemas.microsoft.com/office/drawing/2014/main" id="{764EF4CF-2777-E254-4582-CC19F254CA0F}"/>
              </a:ext>
            </a:extLst>
          </p:cNvPr>
          <p:cNvGraphicFramePr>
            <a:graphicFrameLocks noGrp="1"/>
          </p:cNvGraphicFramePr>
          <p:nvPr>
            <p:extLst>
              <p:ext uri="{D42A27DB-BD31-4B8C-83A1-F6EECF244321}">
                <p14:modId xmlns:p14="http://schemas.microsoft.com/office/powerpoint/2010/main" val="2996830003"/>
              </p:ext>
            </p:extLst>
          </p:nvPr>
        </p:nvGraphicFramePr>
        <p:xfrm>
          <a:off x="424544" y="1486566"/>
          <a:ext cx="10949635" cy="5186680"/>
        </p:xfrm>
        <a:graphic>
          <a:graphicData uri="http://schemas.openxmlformats.org/drawingml/2006/table">
            <a:tbl>
              <a:tblPr firstRow="1" bandRow="1">
                <a:tableStyleId>{6E25E649-3F16-4E02-A733-19D2CDBF48F0}</a:tableStyleId>
              </a:tblPr>
              <a:tblGrid>
                <a:gridCol w="3332594">
                  <a:extLst>
                    <a:ext uri="{9D8B030D-6E8A-4147-A177-3AD203B41FA5}">
                      <a16:colId xmlns:a16="http://schemas.microsoft.com/office/drawing/2014/main" val="2144439480"/>
                    </a:ext>
                  </a:extLst>
                </a:gridCol>
                <a:gridCol w="7617041">
                  <a:extLst>
                    <a:ext uri="{9D8B030D-6E8A-4147-A177-3AD203B41FA5}">
                      <a16:colId xmlns:a16="http://schemas.microsoft.com/office/drawing/2014/main" val="2581451010"/>
                    </a:ext>
                  </a:extLst>
                </a:gridCol>
              </a:tblGrid>
              <a:tr h="370840">
                <a:tc>
                  <a:txBody>
                    <a:bodyPr/>
                    <a:lstStyle/>
                    <a:p>
                      <a:r>
                        <a:rPr lang="en-US" sz="1400" dirty="0"/>
                        <a:t>Setting</a:t>
                      </a:r>
                    </a:p>
                  </a:txBody>
                  <a:tcPr/>
                </a:tc>
                <a:tc>
                  <a:txBody>
                    <a:bodyPr/>
                    <a:lstStyle/>
                    <a:p>
                      <a:r>
                        <a:rPr lang="en-US" sz="1400" dirty="0"/>
                        <a:t>Description</a:t>
                      </a:r>
                    </a:p>
                  </a:txBody>
                  <a:tcPr/>
                </a:tc>
                <a:extLst>
                  <a:ext uri="{0D108BD9-81ED-4DB2-BD59-A6C34878D82A}">
                    <a16:rowId xmlns:a16="http://schemas.microsoft.com/office/drawing/2014/main" val="2665380835"/>
                  </a:ext>
                </a:extLst>
              </a:tr>
              <a:tr h="370840">
                <a:tc>
                  <a:txBody>
                    <a:bodyPr/>
                    <a:lstStyle/>
                    <a:p>
                      <a:r>
                        <a:rPr lang="en-US" sz="1400" dirty="0" err="1"/>
                        <a:t>PerfectMatch</a:t>
                      </a:r>
                      <a:r>
                        <a:rPr lang="en-US" sz="1400" dirty="0"/>
                        <a:t> Enabled</a:t>
                      </a:r>
                    </a:p>
                  </a:txBody>
                  <a:tcPr/>
                </a:tc>
                <a:tc>
                  <a:txBody>
                    <a:bodyPr/>
                    <a:lstStyle/>
                    <a:p>
                      <a:r>
                        <a:rPr lang="en-US" sz="1400" dirty="0"/>
                        <a:t>This option is selected to enable the Perfect Match on the configuration</a:t>
                      </a:r>
                    </a:p>
                  </a:txBody>
                  <a:tcPr/>
                </a:tc>
                <a:extLst>
                  <a:ext uri="{0D108BD9-81ED-4DB2-BD59-A6C34878D82A}">
                    <a16:rowId xmlns:a16="http://schemas.microsoft.com/office/drawing/2014/main" val="3895632788"/>
                  </a:ext>
                </a:extLst>
              </a:tr>
              <a:tr h="370840">
                <a:tc>
                  <a:txBody>
                    <a:bodyPr/>
                    <a:lstStyle/>
                    <a:p>
                      <a:r>
                        <a:rPr lang="en-US" sz="1400" dirty="0"/>
                        <a:t>Include tasks from active jobs</a:t>
                      </a:r>
                    </a:p>
                  </a:txBody>
                  <a:tcPr/>
                </a:tc>
                <a:tc>
                  <a:txBody>
                    <a:bodyPr/>
                    <a:lstStyle/>
                    <a:p>
                      <a:r>
                        <a:rPr lang="en-US" sz="1400" dirty="0"/>
                        <a:t>This option allows the Perfect Match to include completed tasks from active jobs within the candidate list</a:t>
                      </a:r>
                    </a:p>
                  </a:txBody>
                  <a:tcPr/>
                </a:tc>
                <a:extLst>
                  <a:ext uri="{0D108BD9-81ED-4DB2-BD59-A6C34878D82A}">
                    <a16:rowId xmlns:a16="http://schemas.microsoft.com/office/drawing/2014/main" val="1089634456"/>
                  </a:ext>
                </a:extLst>
              </a:tr>
              <a:tr h="370840">
                <a:tc>
                  <a:txBody>
                    <a:bodyPr/>
                    <a:lstStyle/>
                    <a:p>
                      <a:r>
                        <a:rPr lang="en-US" sz="1400" dirty="0"/>
                        <a:t>Exact filename match</a:t>
                      </a:r>
                    </a:p>
                  </a:txBody>
                  <a:tcPr/>
                </a:tc>
                <a:tc>
                  <a:txBody>
                    <a:bodyPr/>
                    <a:lstStyle/>
                    <a:p>
                      <a:r>
                        <a:rPr lang="en-US" sz="1400" dirty="0"/>
                        <a:t>Apply Perfect Match only where old and new files have exactly the same name</a:t>
                      </a:r>
                    </a:p>
                  </a:txBody>
                  <a:tcPr/>
                </a:tc>
                <a:extLst>
                  <a:ext uri="{0D108BD9-81ED-4DB2-BD59-A6C34878D82A}">
                    <a16:rowId xmlns:a16="http://schemas.microsoft.com/office/drawing/2014/main" val="25568117"/>
                  </a:ext>
                </a:extLst>
              </a:tr>
              <a:tr h="370840">
                <a:tc>
                  <a:txBody>
                    <a:bodyPr/>
                    <a:lstStyle/>
                    <a:p>
                      <a:r>
                        <a:rPr lang="en-US" sz="1400" dirty="0"/>
                        <a:t>Filename regular expression</a:t>
                      </a:r>
                    </a:p>
                  </a:txBody>
                  <a:tcPr/>
                </a:tc>
                <a:tc>
                  <a:txBody>
                    <a:bodyPr/>
                    <a:lstStyle/>
                    <a:p>
                      <a:r>
                        <a:rPr lang="en-US" sz="1400" dirty="0"/>
                        <a:t>Use a regular expression to include items from filenames that would prevent their selection for perfect matching.</a:t>
                      </a:r>
                    </a:p>
                  </a:txBody>
                  <a:tcPr/>
                </a:tc>
                <a:extLst>
                  <a:ext uri="{0D108BD9-81ED-4DB2-BD59-A6C34878D82A}">
                    <a16:rowId xmlns:a16="http://schemas.microsoft.com/office/drawing/2014/main" val="1969275038"/>
                  </a:ext>
                </a:extLst>
              </a:tr>
              <a:tr h="370840">
                <a:tc>
                  <a:txBody>
                    <a:bodyPr/>
                    <a:lstStyle/>
                    <a:p>
                      <a:r>
                        <a:rPr lang="en-US" sz="1400" dirty="0"/>
                        <a:t>Filename regular expression replace template</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400" dirty="0"/>
                        <a:t>Use a regular expression to negate items from filenames that would prevent their selection for perfect matching.</a:t>
                      </a:r>
                    </a:p>
                  </a:txBody>
                  <a:tcPr/>
                </a:tc>
                <a:extLst>
                  <a:ext uri="{0D108BD9-81ED-4DB2-BD59-A6C34878D82A}">
                    <a16:rowId xmlns:a16="http://schemas.microsoft.com/office/drawing/2014/main" val="1119224526"/>
                  </a:ext>
                </a:extLst>
              </a:tr>
              <a:tr h="370840">
                <a:tc>
                  <a:txBody>
                    <a:bodyPr/>
                    <a:lstStyle/>
                    <a:p>
                      <a:r>
                        <a:rPr lang="en-US" sz="1400" dirty="0"/>
                        <a:t>Exact folder match</a:t>
                      </a:r>
                    </a:p>
                  </a:txBody>
                  <a:tcPr/>
                </a:tc>
                <a:tc>
                  <a:txBody>
                    <a:bodyPr/>
                    <a:lstStyle/>
                    <a:p>
                      <a:r>
                        <a:rPr lang="en-US" sz="1400" dirty="0"/>
                        <a:t>Apply Perfect Match only when the old file came from the exact folder as the new file</a:t>
                      </a:r>
                    </a:p>
                  </a:txBody>
                  <a:tcPr/>
                </a:tc>
                <a:extLst>
                  <a:ext uri="{0D108BD9-81ED-4DB2-BD59-A6C34878D82A}">
                    <a16:rowId xmlns:a16="http://schemas.microsoft.com/office/drawing/2014/main" val="1521479165"/>
                  </a:ext>
                </a:extLst>
              </a:tr>
              <a:tr h="370840">
                <a:tc>
                  <a:txBody>
                    <a:bodyPr/>
                    <a:lstStyle/>
                    <a:p>
                      <a:r>
                        <a:rPr lang="en-US" sz="1400" dirty="0"/>
                        <a:t>Exact organization match</a:t>
                      </a:r>
                    </a:p>
                  </a:txBody>
                  <a:tcPr/>
                </a:tc>
                <a:tc>
                  <a:txBody>
                    <a:bodyPr/>
                    <a:lstStyle/>
                    <a:p>
                      <a:r>
                        <a:rPr lang="en-US" sz="1400" dirty="0"/>
                        <a:t>Apply Perfect Match where the old files where also created </a:t>
                      </a:r>
                      <a:r>
                        <a:rPr lang="en-US" sz="1400" dirty="0" err="1"/>
                        <a:t>unde</a:t>
                      </a:r>
                      <a:r>
                        <a:rPr lang="en-US" sz="1400" dirty="0"/>
                        <a:t> the same Organization</a:t>
                      </a:r>
                    </a:p>
                  </a:txBody>
                  <a:tcPr/>
                </a:tc>
                <a:extLst>
                  <a:ext uri="{0D108BD9-81ED-4DB2-BD59-A6C34878D82A}">
                    <a16:rowId xmlns:a16="http://schemas.microsoft.com/office/drawing/2014/main" val="1011426022"/>
                  </a:ext>
                </a:extLst>
              </a:tr>
              <a:tr h="370840">
                <a:tc>
                  <a:txBody>
                    <a:bodyPr/>
                    <a:lstStyle/>
                    <a:p>
                      <a:r>
                        <a:rPr lang="en-US" sz="1400" dirty="0"/>
                        <a:t>Exact configuration match</a:t>
                      </a:r>
                    </a:p>
                  </a:txBody>
                  <a:tcPr/>
                </a:tc>
                <a:tc>
                  <a:txBody>
                    <a:bodyPr/>
                    <a:lstStyle/>
                    <a:p>
                      <a:pPr marL="0" marR="0" lvl="0" indent="0" algn="l" defTabSz="914126" rtl="0" eaLnBrk="1" fontAlgn="auto" latinLnBrk="0" hangingPunct="1">
                        <a:lnSpc>
                          <a:spcPct val="100000"/>
                        </a:lnSpc>
                        <a:spcBef>
                          <a:spcPts val="0"/>
                        </a:spcBef>
                        <a:spcAft>
                          <a:spcPts val="0"/>
                        </a:spcAft>
                        <a:buClrTx/>
                        <a:buSzTx/>
                        <a:buFontTx/>
                        <a:buNone/>
                        <a:tabLst/>
                        <a:defRPr/>
                      </a:pPr>
                      <a:r>
                        <a:rPr lang="en-US" sz="1400" dirty="0"/>
                        <a:t>Apply Perfect Match where the old files where also created </a:t>
                      </a:r>
                      <a:r>
                        <a:rPr lang="en-US" sz="1400" dirty="0" err="1"/>
                        <a:t>unde</a:t>
                      </a:r>
                      <a:r>
                        <a:rPr lang="en-US" sz="1400" dirty="0"/>
                        <a:t> the same Configuration</a:t>
                      </a:r>
                    </a:p>
                  </a:txBody>
                  <a:tcPr/>
                </a:tc>
                <a:extLst>
                  <a:ext uri="{0D108BD9-81ED-4DB2-BD59-A6C34878D82A}">
                    <a16:rowId xmlns:a16="http://schemas.microsoft.com/office/drawing/2014/main" val="1528258088"/>
                  </a:ext>
                </a:extLst>
              </a:tr>
              <a:tr h="370840">
                <a:tc>
                  <a:txBody>
                    <a:bodyPr/>
                    <a:lstStyle/>
                    <a:p>
                      <a:r>
                        <a:rPr lang="en-US" sz="1400" dirty="0"/>
                        <a:t>Maximum file age (days)</a:t>
                      </a:r>
                    </a:p>
                  </a:txBody>
                  <a:tcPr/>
                </a:tc>
                <a:tc>
                  <a:txBody>
                    <a:bodyPr/>
                    <a:lstStyle/>
                    <a:p>
                      <a:r>
                        <a:rPr lang="en-US" sz="1400" dirty="0"/>
                        <a:t>Files older than this are not considered for Perfect matching. The age is expressed in days.</a:t>
                      </a:r>
                    </a:p>
                  </a:txBody>
                  <a:tcPr/>
                </a:tc>
                <a:extLst>
                  <a:ext uri="{0D108BD9-81ED-4DB2-BD59-A6C34878D82A}">
                    <a16:rowId xmlns:a16="http://schemas.microsoft.com/office/drawing/2014/main" val="820768631"/>
                  </a:ext>
                </a:extLst>
              </a:tr>
              <a:tr h="370840">
                <a:tc>
                  <a:txBody>
                    <a:bodyPr/>
                    <a:lstStyle/>
                    <a:p>
                      <a:r>
                        <a:rPr lang="en-US" sz="1400" dirty="0"/>
                        <a:t>Maximum number of candidates</a:t>
                      </a:r>
                    </a:p>
                  </a:txBody>
                  <a:tcPr/>
                </a:tc>
                <a:tc>
                  <a:txBody>
                    <a:bodyPr/>
                    <a:lstStyle/>
                    <a:p>
                      <a:r>
                        <a:rPr lang="en-US" sz="1400" dirty="0"/>
                        <a:t>Limit the number of files used for Perfect Matching. For example, if the limit is 5, the 5 files containing the most matches will be selected.</a:t>
                      </a:r>
                    </a:p>
                  </a:txBody>
                  <a:tcPr/>
                </a:tc>
                <a:extLst>
                  <a:ext uri="{0D108BD9-81ED-4DB2-BD59-A6C34878D82A}">
                    <a16:rowId xmlns:a16="http://schemas.microsoft.com/office/drawing/2014/main" val="2088979843"/>
                  </a:ext>
                </a:extLst>
              </a:tr>
              <a:tr h="370840">
                <a:tc>
                  <a:txBody>
                    <a:bodyPr/>
                    <a:lstStyle/>
                    <a:p>
                      <a:r>
                        <a:rPr lang="en-US" sz="1400" dirty="0"/>
                        <a:t>Enable additional </a:t>
                      </a:r>
                      <a:r>
                        <a:rPr lang="en-US" sz="1400" dirty="0" err="1"/>
                        <a:t>PerfectMatch</a:t>
                      </a:r>
                      <a:r>
                        <a:rPr lang="en-US" sz="1400" dirty="0"/>
                        <a:t> filtering</a:t>
                      </a:r>
                    </a:p>
                  </a:txBody>
                  <a:tcPr/>
                </a:tc>
                <a:tc>
                  <a:txBody>
                    <a:bodyPr/>
                    <a:lstStyle/>
                    <a:p>
                      <a:r>
                        <a:rPr lang="en-US" sz="1400" dirty="0"/>
                        <a:t>Select this to enable the job creator to view and filter the list of files selected for Perfect Matching.</a:t>
                      </a:r>
                    </a:p>
                  </a:txBody>
                  <a:tcPr/>
                </a:tc>
                <a:extLst>
                  <a:ext uri="{0D108BD9-81ED-4DB2-BD59-A6C34878D82A}">
                    <a16:rowId xmlns:a16="http://schemas.microsoft.com/office/drawing/2014/main" val="879202314"/>
                  </a:ext>
                </a:extLst>
              </a:tr>
            </a:tbl>
          </a:graphicData>
        </a:graphic>
      </p:graphicFrame>
    </p:spTree>
    <p:extLst>
      <p:ext uri="{BB962C8B-B14F-4D97-AF65-F5344CB8AC3E}">
        <p14:creationId xmlns:p14="http://schemas.microsoft.com/office/powerpoint/2010/main" val="678478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DF9978F-0856-AF09-DD89-594635C7D700}"/>
              </a:ext>
            </a:extLst>
          </p:cNvPr>
          <p:cNvSpPr>
            <a:spLocks noGrp="1"/>
          </p:cNvSpPr>
          <p:nvPr>
            <p:ph type="body" idx="37"/>
          </p:nvPr>
        </p:nvSpPr>
        <p:spPr>
          <a:xfrm>
            <a:off x="298730" y="1610090"/>
            <a:ext cx="7398210" cy="4107919"/>
          </a:xfrm>
        </p:spPr>
        <p:txBody>
          <a:bodyPr/>
          <a:lstStyle/>
          <a:p>
            <a:r>
              <a:rPr lang="en-US" u="sng" dirty="0"/>
              <a:t>If you choose a configuration that contains </a:t>
            </a:r>
            <a:r>
              <a:rPr lang="en-US" u="sng" dirty="0" err="1"/>
              <a:t>PerfectMatch</a:t>
            </a:r>
            <a:r>
              <a:rPr lang="en-US" u="sng" dirty="0"/>
              <a:t> options, the </a:t>
            </a:r>
            <a:r>
              <a:rPr lang="en-US" u="sng" dirty="0" err="1"/>
              <a:t>PerfectMatch</a:t>
            </a:r>
            <a:r>
              <a:rPr lang="en-US" u="sng" dirty="0"/>
              <a:t> tab will be enabled.</a:t>
            </a:r>
          </a:p>
          <a:p>
            <a:r>
              <a:rPr lang="en-US" dirty="0" err="1"/>
              <a:t>PerfectMatch</a:t>
            </a:r>
            <a:r>
              <a:rPr lang="en-US" dirty="0"/>
              <a:t> translations are taken from earlier versions of the same file or related files that were previously translated and approved in SDL TMS.</a:t>
            </a:r>
          </a:p>
          <a:p>
            <a:r>
              <a:rPr lang="en-US" dirty="0"/>
              <a:t>If the configuration you have selected contains </a:t>
            </a:r>
            <a:r>
              <a:rPr lang="en-US" dirty="0" err="1"/>
              <a:t>PerfectMatch</a:t>
            </a:r>
            <a:r>
              <a:rPr lang="en-US" dirty="0"/>
              <a:t> options, you can use this tab to limit the selection of files to be used by </a:t>
            </a:r>
            <a:r>
              <a:rPr lang="en-US" dirty="0" err="1"/>
              <a:t>PerfectMatch</a:t>
            </a:r>
            <a:r>
              <a:rPr lang="en-US" dirty="0"/>
              <a:t> to files that were translated during a specified date range.</a:t>
            </a:r>
          </a:p>
          <a:p>
            <a:r>
              <a:rPr lang="en-US" dirty="0"/>
              <a:t>When you select </a:t>
            </a:r>
            <a:r>
              <a:rPr lang="en-US" b="1" dirty="0"/>
              <a:t>Enable </a:t>
            </a:r>
            <a:r>
              <a:rPr lang="en-US" b="1" dirty="0" err="1"/>
              <a:t>PerfectMatch</a:t>
            </a:r>
            <a:r>
              <a:rPr lang="en-US" b="1" dirty="0"/>
              <a:t> on selected jobs only</a:t>
            </a:r>
            <a:r>
              <a:rPr lang="en-US" dirty="0"/>
              <a:t>, the tab displays a list of all jobs that could be checked for the presence of files which could be used by </a:t>
            </a:r>
            <a:r>
              <a:rPr lang="en-US" dirty="0" err="1"/>
              <a:t>PerfectMatch</a:t>
            </a:r>
            <a:r>
              <a:rPr lang="en-US" dirty="0"/>
              <a:t>.</a:t>
            </a:r>
          </a:p>
          <a:p>
            <a:pPr marL="285750" indent="-285750">
              <a:buFont typeface="Arial" panose="020B0604020202020204" pitchFamily="34" charset="0"/>
              <a:buChar char="•"/>
            </a:pPr>
            <a:r>
              <a:rPr lang="en-US" dirty="0"/>
              <a:t>You filter jobs out of the list using the date on which the job was created. Use the calendar icons to create a date range and click </a:t>
            </a:r>
            <a:r>
              <a:rPr lang="en-US" b="1" dirty="0"/>
              <a:t>Filter</a:t>
            </a:r>
            <a:r>
              <a:rPr lang="en-US" dirty="0"/>
              <a:t>, jobs created outside the date range are removed from the list. To restore the list to its original state, click </a:t>
            </a:r>
            <a:r>
              <a:rPr lang="en-US" b="1" dirty="0"/>
              <a:t>Reset</a:t>
            </a:r>
            <a:r>
              <a:rPr lang="en-US" dirty="0"/>
              <a:t>.</a:t>
            </a:r>
          </a:p>
          <a:p>
            <a:pPr marL="285750" indent="-285750">
              <a:buFont typeface="Arial" panose="020B0604020202020204" pitchFamily="34" charset="0"/>
              <a:buChar char="•"/>
            </a:pPr>
            <a:r>
              <a:rPr lang="en-US" dirty="0"/>
              <a:t>If </a:t>
            </a:r>
            <a:r>
              <a:rPr lang="en-US" b="1" dirty="0"/>
              <a:t>Enable </a:t>
            </a:r>
            <a:r>
              <a:rPr lang="en-US" b="1" dirty="0" err="1"/>
              <a:t>PerfectMatch</a:t>
            </a:r>
            <a:r>
              <a:rPr lang="en-US" b="1" dirty="0"/>
              <a:t> on selected jobs only </a:t>
            </a:r>
            <a:r>
              <a:rPr lang="en-US" dirty="0"/>
              <a:t>is selected when the job is created, only the jobs listed here will be considered by </a:t>
            </a:r>
            <a:r>
              <a:rPr lang="en-US" dirty="0" err="1"/>
              <a:t>PerfectMatch</a:t>
            </a:r>
            <a:r>
              <a:rPr lang="en-US" dirty="0"/>
              <a:t>.</a:t>
            </a:r>
          </a:p>
          <a:p>
            <a:endParaRPr lang="en-US" dirty="0"/>
          </a:p>
        </p:txBody>
      </p:sp>
      <p:sp>
        <p:nvSpPr>
          <p:cNvPr id="3" name="Title 2">
            <a:extLst>
              <a:ext uri="{FF2B5EF4-FFF2-40B4-BE49-F238E27FC236}">
                <a16:creationId xmlns:a16="http://schemas.microsoft.com/office/drawing/2014/main" id="{F18B735D-6E34-1F11-C0DC-5E55D22AE41F}"/>
              </a:ext>
            </a:extLst>
          </p:cNvPr>
          <p:cNvSpPr>
            <a:spLocks noGrp="1"/>
          </p:cNvSpPr>
          <p:nvPr>
            <p:ph type="title"/>
          </p:nvPr>
        </p:nvSpPr>
        <p:spPr/>
        <p:txBody>
          <a:bodyPr/>
          <a:lstStyle/>
          <a:p>
            <a:r>
              <a:rPr lang="en-US" dirty="0"/>
              <a:t>Perfect Match options at Job Creation</a:t>
            </a:r>
          </a:p>
        </p:txBody>
      </p:sp>
      <p:sp>
        <p:nvSpPr>
          <p:cNvPr id="4" name="Slide Number Placeholder 3">
            <a:extLst>
              <a:ext uri="{FF2B5EF4-FFF2-40B4-BE49-F238E27FC236}">
                <a16:creationId xmlns:a16="http://schemas.microsoft.com/office/drawing/2014/main" id="{EF241373-C6C5-3442-8494-F56236D3B548}"/>
              </a:ext>
            </a:extLst>
          </p:cNvPr>
          <p:cNvSpPr>
            <a:spLocks noGrp="1"/>
          </p:cNvSpPr>
          <p:nvPr>
            <p:ph type="sldNum" sz="quarter" idx="12"/>
          </p:nvPr>
        </p:nvSpPr>
        <p:spPr/>
        <p:txBody>
          <a:bodyPr/>
          <a:lstStyle/>
          <a:p>
            <a:fld id="{00DE720E-C72B-42F0-AD69-52D60E3C605E}" type="slidenum">
              <a:rPr lang="en-US" smtClean="0"/>
              <a:pPr/>
              <a:t>5</a:t>
            </a:fld>
            <a:endParaRPr lang="en-US"/>
          </a:p>
        </p:txBody>
      </p:sp>
      <p:pic>
        <p:nvPicPr>
          <p:cNvPr id="6" name="Picture 5">
            <a:extLst>
              <a:ext uri="{FF2B5EF4-FFF2-40B4-BE49-F238E27FC236}">
                <a16:creationId xmlns:a16="http://schemas.microsoft.com/office/drawing/2014/main" id="{3023A238-221D-E577-AE25-CE9432CAF598}"/>
              </a:ext>
            </a:extLst>
          </p:cNvPr>
          <p:cNvPicPr>
            <a:picLocks noChangeAspect="1"/>
          </p:cNvPicPr>
          <p:nvPr/>
        </p:nvPicPr>
        <p:blipFill>
          <a:blip r:embed="rId2"/>
          <a:stretch>
            <a:fillRect/>
          </a:stretch>
        </p:blipFill>
        <p:spPr>
          <a:xfrm>
            <a:off x="7696940" y="1804974"/>
            <a:ext cx="4092295" cy="2644369"/>
          </a:xfrm>
          <a:prstGeom prst="rect">
            <a:avLst/>
          </a:prstGeom>
        </p:spPr>
      </p:pic>
      <p:sp>
        <p:nvSpPr>
          <p:cNvPr id="8" name="TextBox 7">
            <a:extLst>
              <a:ext uri="{FF2B5EF4-FFF2-40B4-BE49-F238E27FC236}">
                <a16:creationId xmlns:a16="http://schemas.microsoft.com/office/drawing/2014/main" id="{4F44A656-D191-2766-D56F-AB094335A876}"/>
              </a:ext>
            </a:extLst>
          </p:cNvPr>
          <p:cNvSpPr txBox="1"/>
          <p:nvPr/>
        </p:nvSpPr>
        <p:spPr>
          <a:xfrm>
            <a:off x="7696940" y="4449343"/>
            <a:ext cx="3857348" cy="830997"/>
          </a:xfrm>
          <a:prstGeom prst="rect">
            <a:avLst/>
          </a:prstGeom>
          <a:noFill/>
        </p:spPr>
        <p:txBody>
          <a:bodyPr wrap="square">
            <a:spAutoFit/>
          </a:bodyPr>
          <a:lstStyle/>
          <a:p>
            <a:r>
              <a:rPr lang="en-US" sz="1600" b="1" dirty="0"/>
              <a:t>Note</a:t>
            </a:r>
            <a:r>
              <a:rPr lang="en-US" sz="1600" dirty="0"/>
              <a:t>: This tab is disabled if the configuration you have chosen does not contain </a:t>
            </a:r>
            <a:r>
              <a:rPr lang="en-US" sz="1600" dirty="0" err="1"/>
              <a:t>PerfectMatch</a:t>
            </a:r>
            <a:r>
              <a:rPr lang="en-US" sz="1600" dirty="0"/>
              <a:t> filtering options.</a:t>
            </a:r>
          </a:p>
        </p:txBody>
      </p:sp>
    </p:spTree>
    <p:extLst>
      <p:ext uri="{BB962C8B-B14F-4D97-AF65-F5344CB8AC3E}">
        <p14:creationId xmlns:p14="http://schemas.microsoft.com/office/powerpoint/2010/main" val="444734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53C72B-C983-D8CB-C94C-37F3025D2ED4}"/>
              </a:ext>
            </a:extLst>
          </p:cNvPr>
          <p:cNvSpPr>
            <a:spLocks noGrp="1"/>
          </p:cNvSpPr>
          <p:nvPr>
            <p:ph type="title"/>
          </p:nvPr>
        </p:nvSpPr>
        <p:spPr/>
        <p:txBody>
          <a:bodyPr/>
          <a:lstStyle/>
          <a:p>
            <a:r>
              <a:rPr lang="en-US" dirty="0"/>
              <a:t>Perfect Match options at Job Creation [2]</a:t>
            </a:r>
          </a:p>
        </p:txBody>
      </p:sp>
      <p:sp>
        <p:nvSpPr>
          <p:cNvPr id="4" name="Slide Number Placeholder 3">
            <a:extLst>
              <a:ext uri="{FF2B5EF4-FFF2-40B4-BE49-F238E27FC236}">
                <a16:creationId xmlns:a16="http://schemas.microsoft.com/office/drawing/2014/main" id="{357B9F1B-3275-5AB4-E26F-B20539112B44}"/>
              </a:ext>
            </a:extLst>
          </p:cNvPr>
          <p:cNvSpPr>
            <a:spLocks noGrp="1"/>
          </p:cNvSpPr>
          <p:nvPr>
            <p:ph type="sldNum" sz="quarter" idx="12"/>
          </p:nvPr>
        </p:nvSpPr>
        <p:spPr/>
        <p:txBody>
          <a:bodyPr/>
          <a:lstStyle/>
          <a:p>
            <a:fld id="{00DE720E-C72B-42F0-AD69-52D60E3C605E}" type="slidenum">
              <a:rPr lang="en-US" smtClean="0"/>
              <a:pPr/>
              <a:t>6</a:t>
            </a:fld>
            <a:endParaRPr lang="en-US"/>
          </a:p>
        </p:txBody>
      </p:sp>
      <p:graphicFrame>
        <p:nvGraphicFramePr>
          <p:cNvPr id="6" name="Table 6">
            <a:extLst>
              <a:ext uri="{FF2B5EF4-FFF2-40B4-BE49-F238E27FC236}">
                <a16:creationId xmlns:a16="http://schemas.microsoft.com/office/drawing/2014/main" id="{015C129E-286A-D9EF-8C32-95E178B8E954}"/>
              </a:ext>
            </a:extLst>
          </p:cNvPr>
          <p:cNvGraphicFramePr>
            <a:graphicFrameLocks noGrp="1"/>
          </p:cNvGraphicFramePr>
          <p:nvPr>
            <p:extLst>
              <p:ext uri="{D42A27DB-BD31-4B8C-83A1-F6EECF244321}">
                <p14:modId xmlns:p14="http://schemas.microsoft.com/office/powerpoint/2010/main" val="816354128"/>
              </p:ext>
            </p:extLst>
          </p:nvPr>
        </p:nvGraphicFramePr>
        <p:xfrm>
          <a:off x="184846" y="1377053"/>
          <a:ext cx="11231838" cy="5080000"/>
        </p:xfrm>
        <a:graphic>
          <a:graphicData uri="http://schemas.openxmlformats.org/drawingml/2006/table">
            <a:tbl>
              <a:tblPr firstRow="1" bandRow="1">
                <a:tableStyleId>{6E25E649-3F16-4E02-A733-19D2CDBF48F0}</a:tableStyleId>
              </a:tblPr>
              <a:tblGrid>
                <a:gridCol w="2652065">
                  <a:extLst>
                    <a:ext uri="{9D8B030D-6E8A-4147-A177-3AD203B41FA5}">
                      <a16:colId xmlns:a16="http://schemas.microsoft.com/office/drawing/2014/main" val="3593434718"/>
                    </a:ext>
                  </a:extLst>
                </a:gridCol>
                <a:gridCol w="8579773">
                  <a:extLst>
                    <a:ext uri="{9D8B030D-6E8A-4147-A177-3AD203B41FA5}">
                      <a16:colId xmlns:a16="http://schemas.microsoft.com/office/drawing/2014/main" val="3542860465"/>
                    </a:ext>
                  </a:extLst>
                </a:gridCol>
              </a:tblGrid>
              <a:tr h="370840">
                <a:tc>
                  <a:txBody>
                    <a:bodyPr/>
                    <a:lstStyle/>
                    <a:p>
                      <a:r>
                        <a:rPr lang="en-US" sz="1600" dirty="0"/>
                        <a:t>Field</a:t>
                      </a:r>
                    </a:p>
                  </a:txBody>
                  <a:tcPr/>
                </a:tc>
                <a:tc>
                  <a:txBody>
                    <a:bodyPr/>
                    <a:lstStyle/>
                    <a:p>
                      <a:r>
                        <a:rPr lang="en-US" sz="1600" dirty="0"/>
                        <a:t>Description</a:t>
                      </a:r>
                    </a:p>
                  </a:txBody>
                  <a:tcPr/>
                </a:tc>
                <a:extLst>
                  <a:ext uri="{0D108BD9-81ED-4DB2-BD59-A6C34878D82A}">
                    <a16:rowId xmlns:a16="http://schemas.microsoft.com/office/drawing/2014/main" val="1136320936"/>
                  </a:ext>
                </a:extLst>
              </a:tr>
              <a:tr h="370840">
                <a:tc>
                  <a:txBody>
                    <a:bodyPr/>
                    <a:lstStyle/>
                    <a:p>
                      <a:r>
                        <a:rPr lang="en-US" sz="1400" b="1" dirty="0"/>
                        <a:t>Enable </a:t>
                      </a:r>
                      <a:r>
                        <a:rPr lang="en-US" sz="1400" b="1" dirty="0" err="1"/>
                        <a:t>PerfectMatch</a:t>
                      </a:r>
                      <a:r>
                        <a:rPr lang="en-US" sz="1400" b="1" dirty="0"/>
                        <a:t> on selected jobs only</a:t>
                      </a:r>
                    </a:p>
                  </a:txBody>
                  <a:tcPr/>
                </a:tc>
                <a:tc>
                  <a:txBody>
                    <a:bodyPr/>
                    <a:lstStyle/>
                    <a:p>
                      <a:pPr>
                        <a:spcAft>
                          <a:spcPts val="600"/>
                        </a:spcAft>
                      </a:pPr>
                      <a:r>
                        <a:rPr lang="en-US" sz="1400" dirty="0"/>
                        <a:t>Select this to enable </a:t>
                      </a:r>
                      <a:r>
                        <a:rPr lang="en-US" sz="1400" dirty="0" err="1"/>
                        <a:t>PerfectMatch</a:t>
                      </a:r>
                      <a:r>
                        <a:rPr lang="en-US" sz="1400" dirty="0"/>
                        <a:t> job filtering. When you select this option a list of jobs appears in the box below. These are jobs that could potentially contain files to be used by </a:t>
                      </a:r>
                      <a:r>
                        <a:rPr lang="en-US" sz="1400" dirty="0" err="1"/>
                        <a:t>PerfectMatch</a:t>
                      </a:r>
                      <a:r>
                        <a:rPr lang="en-US" sz="1400" dirty="0"/>
                        <a:t>.</a:t>
                      </a:r>
                    </a:p>
                    <a:p>
                      <a:pPr>
                        <a:spcAft>
                          <a:spcPts val="600"/>
                        </a:spcAft>
                      </a:pPr>
                      <a:r>
                        <a:rPr lang="en-US" sz="1400" dirty="0"/>
                        <a:t>For example, if the configuration you have chosen uses Organization as a </a:t>
                      </a:r>
                      <a:r>
                        <a:rPr lang="en-US" sz="1400" dirty="0" err="1"/>
                        <a:t>PerfectMatch</a:t>
                      </a:r>
                      <a:r>
                        <a:rPr lang="en-US" sz="1400" dirty="0"/>
                        <a:t> file selection condition, all jobs for that organization will be listed. </a:t>
                      </a:r>
                    </a:p>
                    <a:p>
                      <a:pPr>
                        <a:spcAft>
                          <a:spcPts val="600"/>
                        </a:spcAft>
                      </a:pPr>
                      <a:r>
                        <a:rPr lang="en-US" sz="1400" dirty="0"/>
                        <a:t>At this point the list is not a list of jobs that definitely contain files which can be used by </a:t>
                      </a:r>
                      <a:r>
                        <a:rPr lang="en-US" sz="1400" dirty="0" err="1"/>
                        <a:t>PerfectMatch</a:t>
                      </a:r>
                      <a:r>
                        <a:rPr lang="en-US" sz="1400" dirty="0"/>
                        <a:t>. This is because you have not yet created the job and SDL TMS does not actually know what files will be included in the job. Because of this no file name matching can take place.</a:t>
                      </a:r>
                    </a:p>
                    <a:p>
                      <a:pPr>
                        <a:spcAft>
                          <a:spcPts val="600"/>
                        </a:spcAft>
                      </a:pPr>
                      <a:r>
                        <a:rPr lang="en-US" sz="1400" dirty="0"/>
                        <a:t>You can now refine the list by specifying a date range using the </a:t>
                      </a:r>
                      <a:r>
                        <a:rPr lang="en-US" sz="1400" b="1" dirty="0"/>
                        <a:t>Filter jobs between</a:t>
                      </a:r>
                      <a:r>
                        <a:rPr lang="en-US" sz="1400" dirty="0"/>
                        <a:t> option</a:t>
                      </a:r>
                    </a:p>
                    <a:p>
                      <a:pPr lvl="1">
                        <a:spcAft>
                          <a:spcPts val="600"/>
                        </a:spcAft>
                      </a:pPr>
                      <a:r>
                        <a:rPr lang="en-US" sz="1400" b="1" dirty="0"/>
                        <a:t>Note</a:t>
                      </a:r>
                      <a:r>
                        <a:rPr lang="en-US" sz="1400" dirty="0"/>
                        <a:t>: Once you have selected this option you must specify a date range. If you decide not to filter the jobs by date, clear this option.</a:t>
                      </a:r>
                    </a:p>
                  </a:txBody>
                  <a:tcPr/>
                </a:tc>
                <a:extLst>
                  <a:ext uri="{0D108BD9-81ED-4DB2-BD59-A6C34878D82A}">
                    <a16:rowId xmlns:a16="http://schemas.microsoft.com/office/drawing/2014/main" val="2117363589"/>
                  </a:ext>
                </a:extLst>
              </a:tr>
              <a:tr h="370840">
                <a:tc>
                  <a:txBody>
                    <a:bodyPr/>
                    <a:lstStyle/>
                    <a:p>
                      <a:r>
                        <a:rPr lang="en-US" sz="1400" dirty="0"/>
                        <a:t>Filter jobs between</a:t>
                      </a:r>
                    </a:p>
                  </a:txBody>
                  <a:tcPr/>
                </a:tc>
                <a:tc>
                  <a:txBody>
                    <a:bodyPr/>
                    <a:lstStyle/>
                    <a:p>
                      <a:pPr>
                        <a:spcAft>
                          <a:spcPts val="600"/>
                        </a:spcAft>
                      </a:pPr>
                      <a:r>
                        <a:rPr lang="en-US" sz="1400" dirty="0"/>
                        <a:t>This is where you create a date range and then filter jobs falling outside the date range out of the list.</a:t>
                      </a:r>
                    </a:p>
                    <a:p>
                      <a:pPr marL="285750" indent="-285750">
                        <a:spcAft>
                          <a:spcPts val="600"/>
                        </a:spcAft>
                        <a:buFont typeface="Arial" panose="020B0604020202020204" pitchFamily="34" charset="0"/>
                        <a:buChar char="•"/>
                      </a:pPr>
                      <a:r>
                        <a:rPr lang="en-US" sz="1400" dirty="0"/>
                        <a:t>First, create a date range using the calendars to define the range start and end dates.</a:t>
                      </a:r>
                    </a:p>
                    <a:p>
                      <a:pPr marL="285750" indent="-285750">
                        <a:spcAft>
                          <a:spcPts val="600"/>
                        </a:spcAft>
                        <a:buFont typeface="Arial" panose="020B0604020202020204" pitchFamily="34" charset="0"/>
                        <a:buChar char="•"/>
                      </a:pPr>
                      <a:r>
                        <a:rPr lang="en-US" sz="1400" dirty="0"/>
                        <a:t>Click </a:t>
                      </a:r>
                      <a:r>
                        <a:rPr lang="en-US" sz="1400" b="1" dirty="0"/>
                        <a:t>Filter</a:t>
                      </a:r>
                      <a:r>
                        <a:rPr lang="en-US" sz="1400" dirty="0"/>
                        <a:t>. When you click </a:t>
                      </a:r>
                      <a:r>
                        <a:rPr lang="en-US" sz="1400" b="1" dirty="0"/>
                        <a:t>Filter</a:t>
                      </a:r>
                      <a:r>
                        <a:rPr lang="en-US" sz="1400" dirty="0"/>
                        <a:t>, all jobs created outside the date range are removed from the list.</a:t>
                      </a:r>
                    </a:p>
                    <a:p>
                      <a:pPr marL="285750" indent="-285750">
                        <a:spcAft>
                          <a:spcPts val="600"/>
                        </a:spcAft>
                        <a:buFont typeface="Arial" panose="020B0604020202020204" pitchFamily="34" charset="0"/>
                        <a:buChar char="•"/>
                      </a:pPr>
                      <a:r>
                        <a:rPr lang="en-US" sz="1400" dirty="0"/>
                        <a:t>From the remaining jobs, select the ones that you want to be used by </a:t>
                      </a:r>
                      <a:r>
                        <a:rPr lang="en-US" sz="1400" dirty="0" err="1"/>
                        <a:t>PerfectMatch</a:t>
                      </a:r>
                      <a:r>
                        <a:rPr lang="en-US" sz="1400" dirty="0"/>
                        <a:t>. When you select a job, the job description (if there is one) is displayed at the bottom of this box.</a:t>
                      </a:r>
                    </a:p>
                    <a:p>
                      <a:pPr>
                        <a:spcAft>
                          <a:spcPts val="600"/>
                        </a:spcAft>
                      </a:pPr>
                      <a:r>
                        <a:rPr lang="en-US" sz="1400" dirty="0"/>
                        <a:t>You can click </a:t>
                      </a:r>
                      <a:r>
                        <a:rPr lang="en-US" sz="1400" b="1" dirty="0"/>
                        <a:t>Reset</a:t>
                      </a:r>
                      <a:r>
                        <a:rPr lang="en-US" sz="1400" dirty="0"/>
                        <a:t> at any time to restore the complete list of jobs.</a:t>
                      </a:r>
                    </a:p>
                    <a:p>
                      <a:pPr>
                        <a:spcAft>
                          <a:spcPts val="600"/>
                        </a:spcAft>
                      </a:pPr>
                      <a:r>
                        <a:rPr lang="en-US" sz="1400" dirty="0"/>
                        <a:t>When you actually create the new job, the jobs selected here will be checked for files which can be used by </a:t>
                      </a:r>
                      <a:r>
                        <a:rPr lang="en-US" sz="1400" dirty="0" err="1"/>
                        <a:t>PerfectMatch</a:t>
                      </a:r>
                      <a:r>
                        <a:rPr lang="en-US" sz="1400" dirty="0"/>
                        <a:t>.</a:t>
                      </a:r>
                    </a:p>
                  </a:txBody>
                  <a:tcPr/>
                </a:tc>
                <a:extLst>
                  <a:ext uri="{0D108BD9-81ED-4DB2-BD59-A6C34878D82A}">
                    <a16:rowId xmlns:a16="http://schemas.microsoft.com/office/drawing/2014/main" val="193615380"/>
                  </a:ext>
                </a:extLst>
              </a:tr>
            </a:tbl>
          </a:graphicData>
        </a:graphic>
      </p:graphicFrame>
    </p:spTree>
    <p:extLst>
      <p:ext uri="{BB962C8B-B14F-4D97-AF65-F5344CB8AC3E}">
        <p14:creationId xmlns:p14="http://schemas.microsoft.com/office/powerpoint/2010/main" val="40646225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 NEW THEME">
  <a:themeElements>
    <a:clrScheme name="HP Corporate Template 2022">
      <a:dk1>
        <a:sysClr val="windowText" lastClr="000000"/>
      </a:dk1>
      <a:lt1>
        <a:sysClr val="window" lastClr="FFFFFF"/>
      </a:lt1>
      <a:dk2>
        <a:srgbClr val="4758F6"/>
      </a:dk2>
      <a:lt2>
        <a:srgbClr val="549EF8"/>
      </a:lt2>
      <a:accent1>
        <a:srgbClr val="0096D6"/>
      </a:accent1>
      <a:accent2>
        <a:srgbClr val="F8E569"/>
      </a:accent2>
      <a:accent3>
        <a:srgbClr val="DCF659"/>
      </a:accent3>
      <a:accent4>
        <a:srgbClr val="EF8D72"/>
      </a:accent4>
      <a:accent5>
        <a:srgbClr val="EF82F9"/>
      </a:accent5>
      <a:accent6>
        <a:srgbClr val="AA5BED"/>
      </a:accent6>
      <a:hlink>
        <a:srgbClr val="0096D6"/>
      </a:hlink>
      <a:folHlink>
        <a:srgbClr val="0096D6"/>
      </a:folHlink>
    </a:clrScheme>
    <a:fontScheme name="HP Corporate Template 2022">
      <a:majorFont>
        <a:latin typeface="Forma DJR Display"/>
        <a:ea typeface=""/>
        <a:cs typeface=""/>
      </a:majorFont>
      <a:minorFont>
        <a:latin typeface="Forma DJR Mic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bg2"/>
        </a:solidFill>
        <a:ln>
          <a:noFill/>
        </a:ln>
      </a:spPr>
      <a:bodyPr rtlCol="0" anchor="ctr"/>
      <a:lstStyle>
        <a:defPPr algn="ctr">
          <a:defRPr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black">
        <a:ln>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HP NEW THEME" id="{63E9AF34-F8D7-4339-BA9E-8EFAE48FCBB2}" vid="{E1D90D64-032D-437D-A090-D0E216A75E7A}"/>
    </a:ext>
  </a:extLst>
</a:theme>
</file>

<file path=ppt/theme/theme2.xml><?xml version="1.0" encoding="utf-8"?>
<a:theme xmlns:a="http://schemas.openxmlformats.org/drawingml/2006/main" name="Office Theme">
  <a:themeElements>
    <a:clrScheme name="HP 2021 color palette">
      <a:dk1>
        <a:sysClr val="windowText" lastClr="000000"/>
      </a:dk1>
      <a:lt1>
        <a:sysClr val="window" lastClr="FFFFFF"/>
      </a:lt1>
      <a:dk2>
        <a:srgbClr val="535455"/>
      </a:dk2>
      <a:lt2>
        <a:srgbClr val="142341"/>
      </a:lt2>
      <a:accent1>
        <a:srgbClr val="0096D6"/>
      </a:accent1>
      <a:accent2>
        <a:srgbClr val="43679B"/>
      </a:accent2>
      <a:accent3>
        <a:srgbClr val="EAAFE3"/>
      </a:accent3>
      <a:accent4>
        <a:srgbClr val="32F6D6"/>
      </a:accent4>
      <a:accent5>
        <a:srgbClr val="9FFFE7"/>
      </a:accent5>
      <a:accent6>
        <a:srgbClr val="ECFFC3"/>
      </a:accent6>
      <a:hlink>
        <a:srgbClr val="43679B"/>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ppt/theme/theme3.xml><?xml version="1.0" encoding="utf-8"?>
<a:theme xmlns:a="http://schemas.openxmlformats.org/drawingml/2006/main" name="Office Theme">
  <a:themeElements>
    <a:clrScheme name="HP 2021 color palette">
      <a:dk1>
        <a:sysClr val="windowText" lastClr="000000"/>
      </a:dk1>
      <a:lt1>
        <a:sysClr val="window" lastClr="FFFFFF"/>
      </a:lt1>
      <a:dk2>
        <a:srgbClr val="535455"/>
      </a:dk2>
      <a:lt2>
        <a:srgbClr val="142341"/>
      </a:lt2>
      <a:accent1>
        <a:srgbClr val="0096D6"/>
      </a:accent1>
      <a:accent2>
        <a:srgbClr val="43679B"/>
      </a:accent2>
      <a:accent3>
        <a:srgbClr val="EAAFE3"/>
      </a:accent3>
      <a:accent4>
        <a:srgbClr val="32F6D6"/>
      </a:accent4>
      <a:accent5>
        <a:srgbClr val="9FFFE7"/>
      </a:accent5>
      <a:accent6>
        <a:srgbClr val="ECFFC3"/>
      </a:accent6>
      <a:hlink>
        <a:srgbClr val="43679B"/>
      </a:hlink>
      <a:folHlink>
        <a:srgbClr val="87898B"/>
      </a:folHlink>
    </a:clrScheme>
    <a:fontScheme name="HP Simplified Light">
      <a:majorFont>
        <a:latin typeface="HP Simplified Light"/>
        <a:ea typeface=""/>
        <a:cs typeface=""/>
      </a:majorFont>
      <a:minorFont>
        <a:latin typeface="HP Simplifi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ExternalLinks xmlns="dbdb4487-73a2-4f24-a0c5-200ed33b692d">
      <Url xsi:nil="true"/>
      <Description xsi:nil="true"/>
    </ExternalLinks>
    <_Flow_SignoffStatus xmlns="dbdb4487-73a2-4f24-a0c5-200ed33b692d" xsi:nil="true"/>
    <_dlc_DocId xmlns="a1a5bdf8-7b1c-4abd-b27e-a56936c13dce">26H5FZPN6AD2-2145098226-912566</_dlc_DocId>
    <_dlc_DocIdUrl xmlns="a1a5bdf8-7b1c-4abd-b27e-a56936c13dce">
      <Url>https://nmredmond.sharepoint.com/_layouts/15/DocIdRedir.aspx?ID=26H5FZPN6AD2-2145098226-912566</Url>
      <Description>26H5FZPN6AD2-2145098226-912566</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EB629E78A40F4C8EECC04BDB75E780" ma:contentTypeVersion="4910" ma:contentTypeDescription="Create a new document." ma:contentTypeScope="" ma:versionID="beca182a435c5df475c39ce31cab343a">
  <xsd:schema xmlns:xsd="http://www.w3.org/2001/XMLSchema" xmlns:xs="http://www.w3.org/2001/XMLSchema" xmlns:p="http://schemas.microsoft.com/office/2006/metadata/properties" xmlns:ns2="a1a5bdf8-7b1c-4abd-b27e-a56936c13dce" xmlns:ns3="dbdb4487-73a2-4f24-a0c5-200ed33b692d" targetNamespace="http://schemas.microsoft.com/office/2006/metadata/properties" ma:root="true" ma:fieldsID="01c40729aa85f745d1b7451fcc9971f0" ns2:_="" ns3:_="">
    <xsd:import namespace="a1a5bdf8-7b1c-4abd-b27e-a56936c13dce"/>
    <xsd:import namespace="dbdb4487-73a2-4f24-a0c5-200ed33b692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2:SharedWithUsers" minOccurs="0"/>
                <xsd:element ref="ns2:SharedWithDetails" minOccurs="0"/>
                <xsd:element ref="ns3:MediaServiceOCR" minOccurs="0"/>
                <xsd:element ref="ns3:MediaServiceAutoKeyPoints" minOccurs="0"/>
                <xsd:element ref="ns3:MediaServiceKeyPoints" minOccurs="0"/>
                <xsd:element ref="ns3:MediaServiceLocation" minOccurs="0"/>
                <xsd:element ref="ns3:ExternalLink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5bdf8-7b1c-4abd-b27e-a56936c13dc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bdb4487-73a2-4f24-a0c5-200ed33b692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ExternalLinks" ma:index="23" nillable="true" ma:displayName="External Links" ma:format="Hyperlink" ma:internalName="ExternalLinks">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24" nillable="true" ma:displayName="Sign-off status" ma:internalName="Sign_x002d_off_x0020_status">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CF26D55-9151-4110-BA9D-A954F323E858}">
  <ds:schemaRefs>
    <ds:schemaRef ds:uri="http://purl.org/dc/dcmitype/"/>
    <ds:schemaRef ds:uri="http://purl.org/dc/elements/1.1/"/>
    <ds:schemaRef ds:uri="a1a5bdf8-7b1c-4abd-b27e-a56936c13dce"/>
    <ds:schemaRef ds:uri="http://schemas.microsoft.com/office/2006/metadata/properties"/>
    <ds:schemaRef ds:uri="http://schemas.microsoft.com/office/2006/documentManagement/types"/>
    <ds:schemaRef ds:uri="dbdb4487-73a2-4f24-a0c5-200ed33b692d"/>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2.xml><?xml version="1.0" encoding="utf-8"?>
<ds:datastoreItem xmlns:ds="http://schemas.openxmlformats.org/officeDocument/2006/customXml" ds:itemID="{FD1FE335-658C-4B0F-9B8A-C5BFA8AE2474}">
  <ds:schemaRefs>
    <ds:schemaRef ds:uri="a1a5bdf8-7b1c-4abd-b27e-a56936c13dce"/>
    <ds:schemaRef ds:uri="dbdb4487-73a2-4f24-a0c5-200ed33b69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100566F-6876-4C47-8871-40A75D0B96BE}">
  <ds:schemaRefs>
    <ds:schemaRef ds:uri="http://schemas.microsoft.com/sharepoint/v3/contenttype/forms"/>
  </ds:schemaRefs>
</ds:datastoreItem>
</file>

<file path=customXml/itemProps4.xml><?xml version="1.0" encoding="utf-8"?>
<ds:datastoreItem xmlns:ds="http://schemas.openxmlformats.org/officeDocument/2006/customXml" ds:itemID="{3270916C-2722-41F9-AA3E-3805A311A48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HP NEW THEME</Template>
  <TotalTime>176</TotalTime>
  <Words>1060</Words>
  <Application>Microsoft Office PowerPoint</Application>
  <PresentationFormat>Custom</PresentationFormat>
  <Paragraphs>68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HP Simplified</vt:lpstr>
      <vt:lpstr>HP Simplified Light</vt:lpstr>
      <vt:lpstr>Arial</vt:lpstr>
      <vt:lpstr>Forma DJR Display</vt:lpstr>
      <vt:lpstr>Forma DJR Micro</vt:lpstr>
      <vt:lpstr>HP NEW THEME</vt:lpstr>
      <vt:lpstr>PowerPoint Presentation</vt:lpstr>
      <vt:lpstr>Perfect Match</vt:lpstr>
      <vt:lpstr>Perfect Match in Workflows</vt:lpstr>
      <vt:lpstr>Perfect Match Setup</vt:lpstr>
      <vt:lpstr>Perfect Match options at Job Creation</vt:lpstr>
      <vt:lpstr>Perfect Match options at Job Creation [2]</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Partida, Mario Tadeo</dc:creator>
  <cp:keywords/>
  <dc:description/>
  <cp:lastModifiedBy>Partida, Mario Tadeo</cp:lastModifiedBy>
  <cp:revision>1</cp:revision>
  <cp:lastPrinted>2021-08-16T15:32:30Z</cp:lastPrinted>
  <dcterms:created xsi:type="dcterms:W3CDTF">2022-11-14T17:52:44Z</dcterms:created>
  <dcterms:modified xsi:type="dcterms:W3CDTF">2022-11-14T20:49:08Z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1755665</vt:lpwstr>
  </property>
  <property fmtid="{D5CDD505-2E9C-101B-9397-08002B2CF9AE}" pid="3" name="NXPowerLiteSettings">
    <vt:lpwstr>B74006B004C800</vt:lpwstr>
  </property>
  <property fmtid="{D5CDD505-2E9C-101B-9397-08002B2CF9AE}" pid="4" name="NXPowerLiteVersion">
    <vt:lpwstr>D6.2.10</vt:lpwstr>
  </property>
  <property fmtid="{D5CDD505-2E9C-101B-9397-08002B2CF9AE}" pid="5" name="ContentTypeId">
    <vt:lpwstr>0x01010009EB629E78A40F4C8EECC04BDB75E780</vt:lpwstr>
  </property>
  <property fmtid="{D5CDD505-2E9C-101B-9397-08002B2CF9AE}" pid="6" name="_dlc_DocIdItemGuid">
    <vt:lpwstr>afdd6620-9825-4c6b-b11a-b318df8831ed</vt:lpwstr>
  </property>
</Properties>
</file>