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804" r:id="rId4"/>
  </p:sldMasterIdLst>
  <p:notesMasterIdLst>
    <p:notesMasterId r:id="rId14"/>
  </p:notesMasterIdLst>
  <p:handoutMasterIdLst>
    <p:handoutMasterId r:id="rId15"/>
  </p:handoutMasterIdLst>
  <p:sldIdLst>
    <p:sldId id="553" r:id="rId5"/>
    <p:sldId id="432" r:id="rId6"/>
    <p:sldId id="567" r:id="rId7"/>
    <p:sldId id="585" r:id="rId8"/>
    <p:sldId id="568" r:id="rId9"/>
    <p:sldId id="569" r:id="rId10"/>
    <p:sldId id="572" r:id="rId11"/>
    <p:sldId id="587" r:id="rId12"/>
    <p:sldId id="566" r:id="rId13"/>
  </p:sldIdLst>
  <p:sldSz cx="9144000" cy="5143500" type="screen16x9"/>
  <p:notesSz cx="6858000" cy="9144000"/>
  <p:embeddedFontLst>
    <p:embeddedFont>
      <p:font typeface="Futura Bk" panose="020B0604020202020204" charset="0"/>
      <p:regular r:id="rId16"/>
      <p:bold r:id="rId17"/>
      <p:italic r:id="rId18"/>
    </p:embeddedFont>
    <p:embeddedFont>
      <p:font typeface="HP Simplified" panose="020B0604020204090204" pitchFamily="34" charset="0"/>
      <p:regular r:id="rId19"/>
      <p:bold r:id="rId20"/>
      <p:italic r:id="rId21"/>
      <p:boldItalic r:id="rId22"/>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83">
          <p15:clr>
            <a:srgbClr val="A4A3A4"/>
          </p15:clr>
        </p15:guide>
        <p15:guide id="2" orient="horz" pos="743">
          <p15:clr>
            <a:srgbClr val="A4A3A4"/>
          </p15:clr>
        </p15:guide>
        <p15:guide id="3" orient="horz" pos="893">
          <p15:clr>
            <a:srgbClr val="A4A3A4"/>
          </p15:clr>
        </p15:guide>
        <p15:guide id="4" orient="horz" pos="438">
          <p15:clr>
            <a:srgbClr val="A4A3A4"/>
          </p15:clr>
        </p15:guide>
        <p15:guide id="5" orient="horz" pos="1671">
          <p15:clr>
            <a:srgbClr val="A4A3A4"/>
          </p15:clr>
        </p15:guide>
        <p15:guide id="6" orient="horz" pos="2236">
          <p15:clr>
            <a:srgbClr val="A4A3A4"/>
          </p15:clr>
        </p15:guide>
        <p15:guide id="7" orient="horz" pos="146">
          <p15:clr>
            <a:srgbClr val="A4A3A4"/>
          </p15:clr>
        </p15:guide>
        <p15:guide id="8" orient="horz" pos="2443">
          <p15:clr>
            <a:srgbClr val="A4A3A4"/>
          </p15:clr>
        </p15:guide>
        <p15:guide id="9" pos="1794">
          <p15:clr>
            <a:srgbClr val="A4A3A4"/>
          </p15:clr>
        </p15:guide>
        <p15:guide id="10" pos="2736">
          <p15:clr>
            <a:srgbClr val="A4A3A4"/>
          </p15:clr>
        </p15:guide>
        <p15:guide id="11" pos="202">
          <p15:clr>
            <a:srgbClr val="A4A3A4"/>
          </p15:clr>
        </p15:guide>
        <p15:guide id="12" pos="5322">
          <p15:clr>
            <a:srgbClr val="A4A3A4"/>
          </p15:clr>
        </p15:guide>
        <p15:guide id="13" pos="5625">
          <p15:clr>
            <a:srgbClr val="A4A3A4"/>
          </p15:clr>
        </p15:guide>
        <p15:guide id="14" pos="2878">
          <p15:clr>
            <a:srgbClr val="A4A3A4"/>
          </p15:clr>
        </p15:guide>
        <p15:guide id="15" pos="3555">
          <p15:clr>
            <a:srgbClr val="A4A3A4"/>
          </p15:clr>
        </p15:guide>
        <p15:guide id="16" pos="1965">
          <p15:clr>
            <a:srgbClr val="A4A3A4"/>
          </p15:clr>
        </p15:guide>
        <p15:guide id="17" pos="372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D6"/>
    <a:srgbClr val="000000"/>
    <a:srgbClr val="B9B8BB"/>
    <a:srgbClr val="E5E8E8"/>
    <a:srgbClr val="822980"/>
    <a:srgbClr val="B9B9BB"/>
    <a:srgbClr val="B6B8BB"/>
    <a:srgbClr val="87898B"/>
    <a:srgbClr val="CCCCCC"/>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51" autoAdjust="0"/>
    <p:restoredTop sz="88727" autoAdjust="0"/>
  </p:normalViewPr>
  <p:slideViewPr>
    <p:cSldViewPr snapToGrid="0">
      <p:cViewPr varScale="1">
        <p:scale>
          <a:sx n="134" d="100"/>
          <a:sy n="134" d="100"/>
        </p:scale>
        <p:origin x="690" y="120"/>
      </p:cViewPr>
      <p:guideLst>
        <p:guide orient="horz" pos="3083"/>
        <p:guide orient="horz" pos="743"/>
        <p:guide orient="horz" pos="893"/>
        <p:guide orient="horz" pos="438"/>
        <p:guide orient="horz" pos="1671"/>
        <p:guide orient="horz" pos="2236"/>
        <p:guide orient="horz" pos="146"/>
        <p:guide orient="horz" pos="2443"/>
        <p:guide pos="1794"/>
        <p:guide pos="2736"/>
        <p:guide pos="202"/>
        <p:guide pos="5322"/>
        <p:guide pos="5625"/>
        <p:guide pos="2878"/>
        <p:guide pos="3555"/>
        <p:guide pos="1965"/>
        <p:guide pos="3723"/>
      </p:guideLst>
    </p:cSldViewPr>
  </p:slideViewPr>
  <p:outlineViewPr>
    <p:cViewPr>
      <p:scale>
        <a:sx n="33" d="100"/>
        <a:sy n="33" d="100"/>
      </p:scale>
      <p:origin x="0" y="19848"/>
    </p:cViewPr>
  </p:outlineViewPr>
  <p:notesTextViewPr>
    <p:cViewPr>
      <p:scale>
        <a:sx n="100" d="100"/>
        <a:sy n="100" d="100"/>
      </p:scale>
      <p:origin x="0" y="0"/>
    </p:cViewPr>
  </p:notesTextViewPr>
  <p:sorterViewPr>
    <p:cViewPr>
      <p:scale>
        <a:sx n="200" d="100"/>
        <a:sy n="200" d="100"/>
      </p:scale>
      <p:origin x="0" y="0"/>
    </p:cViewPr>
  </p:sorterViewPr>
  <p:notesViewPr>
    <p:cSldViewPr snapToGrid="0" snapToObjects="1" showGuides="1">
      <p:cViewPr varScale="1">
        <p:scale>
          <a:sx n="117" d="100"/>
          <a:sy n="117" d="100"/>
        </p:scale>
        <p:origin x="-4024"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3.fntdata"/><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font" Target="fonts/font6.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2.fntdata"/><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handoutMaster" Target="handoutMasters/handoutMaster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font" Target="fonts/font4.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openxmlformats.org/officeDocument/2006/relationships/font" Target="fonts/font7.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latin typeface="HP Simplified"/>
              <a:cs typeface="HP Simplified"/>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678B55-319B-2D4F-AE49-6C1B6E1A4DDA}" type="datetimeFigureOut">
              <a:rPr lang="en-US" smtClean="0">
                <a:latin typeface="HP Simplified"/>
                <a:cs typeface="HP Simplified"/>
              </a:rPr>
              <a:pPr/>
              <a:t>10/30/2018</a:t>
            </a:fld>
            <a:endParaRPr lang="en-GB" dirty="0">
              <a:latin typeface="HP Simplified"/>
              <a:cs typeface="HP Simplifie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latin typeface="HP Simplified"/>
              <a:cs typeface="HP Simplified"/>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1B27340-60F0-7D46-BC5B-91B08A318A82}" type="slidenum">
              <a:rPr lang="en-GB" smtClean="0">
                <a:latin typeface="HP Simplified"/>
                <a:cs typeface="HP Simplified"/>
              </a:rPr>
              <a:pPr/>
              <a:t>‹#›</a:t>
            </a:fld>
            <a:endParaRPr lang="en-GB" dirty="0">
              <a:latin typeface="HP Simplified"/>
              <a:cs typeface="HP Simplified"/>
            </a:endParaRPr>
          </a:p>
        </p:txBody>
      </p:sp>
    </p:spTree>
    <p:extLst>
      <p:ext uri="{BB962C8B-B14F-4D97-AF65-F5344CB8AC3E}">
        <p14:creationId xmlns:p14="http://schemas.microsoft.com/office/powerpoint/2010/main" val="493217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HP Simplified"/>
                <a:cs typeface="HP Simplified"/>
              </a:defRPr>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HP Simplified"/>
                <a:cs typeface="HP Simplified"/>
              </a:defRPr>
            </a:lvl1pPr>
          </a:lstStyle>
          <a:p>
            <a:fld id="{2D9CAF8C-0805-8440-B43D-DCCAAA4D80CE}" type="datetimeFigureOut">
              <a:rPr lang="en-US" smtClean="0"/>
              <a:pPr/>
              <a:t>10/30/2018</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HP Simplified"/>
                <a:cs typeface="HP Simplified"/>
              </a:defRPr>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HP Simplified"/>
                <a:cs typeface="HP Simplified"/>
              </a:defRPr>
            </a:lvl1pPr>
          </a:lstStyle>
          <a:p>
            <a:fld id="{22A853E8-D85F-5D49-95D2-E1D96ABFE2B9}" type="slidenum">
              <a:rPr lang="en-GB" smtClean="0"/>
              <a:pPr/>
              <a:t>‹#›</a:t>
            </a:fld>
            <a:endParaRPr lang="en-GB" dirty="0"/>
          </a:p>
        </p:txBody>
      </p:sp>
    </p:spTree>
    <p:extLst>
      <p:ext uri="{BB962C8B-B14F-4D97-AF65-F5344CB8AC3E}">
        <p14:creationId xmlns:p14="http://schemas.microsoft.com/office/powerpoint/2010/main" val="268807980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HP Simplified"/>
        <a:ea typeface="+mn-ea"/>
        <a:cs typeface="HP Simplified"/>
      </a:defRPr>
    </a:lvl1pPr>
    <a:lvl2pPr marL="457200" algn="l" defTabSz="457200" rtl="0" eaLnBrk="1" latinLnBrk="0" hangingPunct="1">
      <a:defRPr sz="1200" kern="1200">
        <a:solidFill>
          <a:schemeClr val="tx1"/>
        </a:solidFill>
        <a:latin typeface="HP Simplified"/>
        <a:ea typeface="+mn-ea"/>
        <a:cs typeface="HP Simplified"/>
      </a:defRPr>
    </a:lvl2pPr>
    <a:lvl3pPr marL="914400" algn="l" defTabSz="457200" rtl="0" eaLnBrk="1" latinLnBrk="0" hangingPunct="1">
      <a:defRPr sz="1200" kern="1200">
        <a:solidFill>
          <a:schemeClr val="tx1"/>
        </a:solidFill>
        <a:latin typeface="HP Simplified"/>
        <a:ea typeface="+mn-ea"/>
        <a:cs typeface="HP Simplified"/>
      </a:defRPr>
    </a:lvl3pPr>
    <a:lvl4pPr marL="1371600" algn="l" defTabSz="457200" rtl="0" eaLnBrk="1" latinLnBrk="0" hangingPunct="1">
      <a:defRPr sz="1200" kern="1200">
        <a:solidFill>
          <a:schemeClr val="tx1"/>
        </a:solidFill>
        <a:latin typeface="HP Simplified"/>
        <a:ea typeface="+mn-ea"/>
        <a:cs typeface="HP Simplified"/>
      </a:defRPr>
    </a:lvl4pPr>
    <a:lvl5pPr marL="1828800" algn="l" defTabSz="457200" rtl="0" eaLnBrk="1" latinLnBrk="0" hangingPunct="1">
      <a:defRPr sz="1200" kern="1200">
        <a:solidFill>
          <a:schemeClr val="tx1"/>
        </a:solidFill>
        <a:latin typeface="HP Simplified"/>
        <a:ea typeface="+mn-ea"/>
        <a:cs typeface="HP Simplified"/>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a:p>
            <a:pPr eaLnBrk="1" hangingPunct="1">
              <a:spcBef>
                <a:spcPct val="0"/>
              </a:spcBef>
            </a:pPr>
            <a:endParaRPr lang="en-US"/>
          </a:p>
          <a:p>
            <a:pPr eaLnBrk="1" hangingPunct="1">
              <a:spcBef>
                <a:spcPct val="0"/>
              </a:spcBef>
            </a:pPr>
            <a:endParaRPr lang="en-US"/>
          </a:p>
          <a:p>
            <a:pPr eaLnBrk="1" hangingPunct="1">
              <a:spcBef>
                <a:spcPct val="0"/>
              </a:spcBef>
            </a:pPr>
            <a:endParaRPr lang="en-US"/>
          </a:p>
          <a:p>
            <a:pPr eaLnBrk="1" hangingPunct="1">
              <a:spcBef>
                <a:spcPct val="0"/>
              </a:spcBef>
            </a:pPr>
            <a:endParaRPr lang="en-US"/>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dirty="0"/>
          </a:p>
        </p:txBody>
      </p:sp>
      <p:sp>
        <p:nvSpPr>
          <p:cNvPr id="32773" name="Date Placeholder 4"/>
          <p:cNvSpPr>
            <a:spLocks noGrp="1"/>
          </p:cNvSpPr>
          <p:nvPr>
            <p:ph type="dt" sz="quarter" idx="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D3291E-520E-42D1-87D4-62915022AAF4}" type="datetime3">
              <a:rPr lang="en-US" smtClean="0"/>
              <a:pPr fontAlgn="base">
                <a:spcBef>
                  <a:spcPct val="0"/>
                </a:spcBef>
                <a:spcAft>
                  <a:spcPct val="0"/>
                </a:spcAft>
                <a:defRPr/>
              </a:pPr>
              <a:t>30 October 2018</a:t>
            </a:fld>
            <a:endParaRPr/>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t>HP Confidential</a:t>
            </a:r>
          </a:p>
        </p:txBody>
      </p:sp>
      <p:sp>
        <p:nvSpPr>
          <p:cNvPr id="32775" name="Slide Number Placeholder 6"/>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447B161-F47A-4D6B-AAFA-DC3FE0FB5298}" type="slidenum">
              <a:rPr lang="en-US">
                <a:latin typeface="Futura Bk" panose="020B0502020204020303" pitchFamily="34" charset="0"/>
              </a:rPr>
              <a:pPr eaLnBrk="1" hangingPunct="1"/>
              <a:t>4</a:t>
            </a:fld>
            <a:endParaRPr lang="en-US">
              <a:latin typeface="Futura Bk" panose="020B0502020204020303" pitchFamily="34" charset="0"/>
            </a:endParaRPr>
          </a:p>
        </p:txBody>
      </p:sp>
    </p:spTree>
    <p:extLst>
      <p:ext uri="{BB962C8B-B14F-4D97-AF65-F5344CB8AC3E}">
        <p14:creationId xmlns:p14="http://schemas.microsoft.com/office/powerpoint/2010/main" val="21347688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lue title slide ">
    <p:bg>
      <p:bgPr>
        <a:solidFill>
          <a:schemeClr val="accent1"/>
        </a:solidFill>
        <a:effectLst/>
      </p:bgPr>
    </p:bg>
    <p:spTree>
      <p:nvGrpSpPr>
        <p:cNvPr id="1" name=""/>
        <p:cNvGrpSpPr/>
        <p:nvPr/>
      </p:nvGrpSpPr>
      <p:grpSpPr>
        <a:xfrm>
          <a:off x="0" y="0"/>
          <a:ext cx="0" cy="0"/>
          <a:chOff x="0" y="0"/>
          <a:chExt cx="0" cy="0"/>
        </a:xfrm>
      </p:grpSpPr>
      <p:sp>
        <p:nvSpPr>
          <p:cNvPr id="10" name="Title 1"/>
          <p:cNvSpPr>
            <a:spLocks noGrp="1"/>
          </p:cNvSpPr>
          <p:nvPr>
            <p:ph type="ctrTitle" hasCustomPrompt="1"/>
          </p:nvPr>
        </p:nvSpPr>
        <p:spPr bwMode="black">
          <a:xfrm>
            <a:off x="329184" y="2036820"/>
            <a:ext cx="6858000" cy="1206484"/>
          </a:xfrm>
        </p:spPr>
        <p:txBody>
          <a:bodyPr anchor="b"/>
          <a:lstStyle>
            <a:lvl1pPr>
              <a:lnSpc>
                <a:spcPct val="90000"/>
              </a:lnSpc>
              <a:defRPr sz="4600" spc="-100">
                <a:solidFill>
                  <a:schemeClr val="bg1"/>
                </a:solidFill>
              </a:defRPr>
            </a:lvl1pPr>
          </a:lstStyle>
          <a:p>
            <a:r>
              <a:rPr lang="en-US" dirty="0"/>
              <a:t>Click to edit master </a:t>
            </a:r>
            <a:br>
              <a:rPr lang="en-US" dirty="0"/>
            </a:br>
            <a:r>
              <a:rPr lang="en-US" dirty="0"/>
              <a:t>title style</a:t>
            </a:r>
          </a:p>
        </p:txBody>
      </p:sp>
      <p:sp>
        <p:nvSpPr>
          <p:cNvPr id="11" name="Subtitle 2"/>
          <p:cNvSpPr>
            <a:spLocks noGrp="1"/>
          </p:cNvSpPr>
          <p:nvPr>
            <p:ph type="subTitle" idx="1" hasCustomPrompt="1"/>
          </p:nvPr>
        </p:nvSpPr>
        <p:spPr bwMode="black">
          <a:xfrm>
            <a:off x="329184" y="3316628"/>
            <a:ext cx="6858000" cy="914400"/>
          </a:xfrm>
        </p:spPr>
        <p:txBody>
          <a:bodyPr/>
          <a:lstStyle>
            <a:lvl1pPr marL="0" indent="0" algn="l">
              <a:buNone/>
              <a:defRPr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2" name="Picture 1" descr="HP_White_RGB_150_L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49440" y="365760"/>
            <a:ext cx="1883664" cy="1883664"/>
          </a:xfrm>
          <a:prstGeom prst="rect">
            <a:avLst/>
          </a:prstGeom>
        </p:spPr>
      </p:pic>
      <p:sp>
        <p:nvSpPr>
          <p:cNvPr id="6" name="TextBox 5"/>
          <p:cNvSpPr txBox="1"/>
          <p:nvPr userDrawn="1"/>
        </p:nvSpPr>
        <p:spPr>
          <a:xfrm>
            <a:off x="329184" y="4758803"/>
            <a:ext cx="8012545" cy="228600"/>
          </a:xfrm>
          <a:prstGeom prst="rect">
            <a:avLst/>
          </a:prstGeom>
          <a:noFill/>
        </p:spPr>
        <p:txBody>
          <a:bodyPr wrap="square" l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700" b="0" i="0" dirty="0">
                <a:solidFill>
                  <a:schemeClr val="bg1"/>
                </a:solidFill>
                <a:latin typeface="HP Simplified"/>
                <a:cs typeface="HP Simplified"/>
              </a:rPr>
              <a:t>© Copyright 2012 Hewlett-Packard Development Company, L.P. </a:t>
            </a:r>
            <a:r>
              <a:rPr lang="en-US" sz="700" b="0" i="0" baseline="0" dirty="0">
                <a:solidFill>
                  <a:schemeClr val="bg1"/>
                </a:solidFill>
                <a:latin typeface="HP Simplified"/>
                <a:cs typeface="HP Simplified"/>
              </a:rPr>
              <a:t> </a:t>
            </a:r>
            <a:r>
              <a:rPr lang="en-US" sz="700" b="0" i="0" dirty="0">
                <a:solidFill>
                  <a:schemeClr val="bg1"/>
                </a:solidFill>
                <a:latin typeface="HP Simplified"/>
                <a:cs typeface="HP Simplified"/>
              </a:rPr>
              <a:t>The information contained herein is subject to change without notice.</a:t>
            </a:r>
          </a:p>
        </p:txBody>
      </p:sp>
    </p:spTree>
    <p:extLst>
      <p:ext uri="{BB962C8B-B14F-4D97-AF65-F5344CB8AC3E}">
        <p14:creationId xmlns:p14="http://schemas.microsoft.com/office/powerpoint/2010/main" val="2276755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8454723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ue divider slide">
    <p:bg>
      <p:bgPr>
        <a:solidFill>
          <a:schemeClr val="accent1"/>
        </a:solidFill>
        <a:effectLst/>
      </p:bgPr>
    </p:bg>
    <p:spTree>
      <p:nvGrpSpPr>
        <p:cNvPr id="1" name=""/>
        <p:cNvGrpSpPr/>
        <p:nvPr/>
      </p:nvGrpSpPr>
      <p:grpSpPr>
        <a:xfrm>
          <a:off x="0" y="0"/>
          <a:ext cx="0" cy="0"/>
          <a:chOff x="0" y="0"/>
          <a:chExt cx="0" cy="0"/>
        </a:xfrm>
      </p:grpSpPr>
      <p:sp>
        <p:nvSpPr>
          <p:cNvPr id="16" name="Title 1"/>
          <p:cNvSpPr>
            <a:spLocks noGrp="1"/>
          </p:cNvSpPr>
          <p:nvPr>
            <p:ph type="ctrTitle" hasCustomPrompt="1"/>
          </p:nvPr>
        </p:nvSpPr>
        <p:spPr bwMode="black">
          <a:xfrm>
            <a:off x="329184" y="238328"/>
            <a:ext cx="7222352" cy="2006703"/>
          </a:xfrm>
          <a:prstGeom prst="rect">
            <a:avLst/>
          </a:prstGeom>
        </p:spPr>
        <p:txBody>
          <a:bodyPr wrap="square" lIns="0" tIns="0" rIns="0" bIns="0" anchor="t" anchorCtr="0">
            <a:noAutofit/>
          </a:bodyPr>
          <a:lstStyle>
            <a:lvl1pPr algn="l">
              <a:lnSpc>
                <a:spcPct val="90000"/>
              </a:lnSpc>
              <a:defRPr sz="4000" b="1" i="0" spc="-100" baseline="0">
                <a:solidFill>
                  <a:schemeClr val="bg1"/>
                </a:solidFill>
                <a:latin typeface="HP Simplified" pitchFamily="34" charset="0"/>
                <a:cs typeface="HP Simplified" pitchFamily="34" charset="0"/>
              </a:defRPr>
            </a:lvl1pPr>
          </a:lstStyle>
          <a:p>
            <a:r>
              <a:rPr lang="en-US" noProof="0" dirty="0"/>
              <a:t>Click to edit </a:t>
            </a:r>
            <a:br>
              <a:rPr lang="en-US" noProof="0" dirty="0"/>
            </a:br>
            <a:r>
              <a:rPr lang="en-US" noProof="0" dirty="0"/>
              <a:t>master </a:t>
            </a:r>
            <a:br>
              <a:rPr lang="en-US" noProof="0" dirty="0"/>
            </a:br>
            <a:r>
              <a:rPr lang="en-US" noProof="0" dirty="0"/>
              <a:t>title style</a:t>
            </a:r>
          </a:p>
        </p:txBody>
      </p:sp>
      <p:pic>
        <p:nvPicPr>
          <p:cNvPr id="7" name="Picture 6" descr="HP_White_RGB_150_SM.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505214" y="4535424"/>
            <a:ext cx="365736" cy="365736"/>
          </a:xfrm>
          <a:prstGeom prst="rect">
            <a:avLst/>
          </a:prstGeom>
        </p:spPr>
      </p:pic>
      <p:sp>
        <p:nvSpPr>
          <p:cNvPr id="6" name="TextBox 5"/>
          <p:cNvSpPr txBox="1"/>
          <p:nvPr userDrawn="1"/>
        </p:nvSpPr>
        <p:spPr>
          <a:xfrm>
            <a:off x="329184" y="4758803"/>
            <a:ext cx="8012545" cy="228600"/>
          </a:xfrm>
          <a:prstGeom prst="rect">
            <a:avLst/>
          </a:prstGeom>
          <a:noFill/>
        </p:spPr>
        <p:txBody>
          <a:bodyPr wrap="square" l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700" b="0" i="0" dirty="0">
                <a:solidFill>
                  <a:schemeClr val="bg1"/>
                </a:solidFill>
                <a:latin typeface="HP Simplified"/>
                <a:cs typeface="HP Simplified"/>
              </a:rPr>
              <a:t>© Copyright 2012 Hewlett-Packard Development Company, L.P. </a:t>
            </a:r>
            <a:r>
              <a:rPr lang="en-US" sz="700" b="0" i="0" baseline="0" dirty="0">
                <a:solidFill>
                  <a:schemeClr val="bg1"/>
                </a:solidFill>
                <a:latin typeface="HP Simplified"/>
                <a:cs typeface="HP Simplified"/>
              </a:rPr>
              <a:t> </a:t>
            </a:r>
            <a:r>
              <a:rPr lang="en-US" sz="700" b="0" i="0" dirty="0">
                <a:solidFill>
                  <a:schemeClr val="bg1"/>
                </a:solidFill>
                <a:latin typeface="HP Simplified"/>
                <a:cs typeface="HP Simplified"/>
              </a:rPr>
              <a:t>The information contained herein is subject to change without notice.</a:t>
            </a:r>
          </a:p>
        </p:txBody>
      </p:sp>
    </p:spTree>
    <p:extLst>
      <p:ext uri="{BB962C8B-B14F-4D97-AF65-F5344CB8AC3E}">
        <p14:creationId xmlns:p14="http://schemas.microsoft.com/office/powerpoint/2010/main" val="2320338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White divider slide">
    <p:spTree>
      <p:nvGrpSpPr>
        <p:cNvPr id="1" name=""/>
        <p:cNvGrpSpPr/>
        <p:nvPr/>
      </p:nvGrpSpPr>
      <p:grpSpPr>
        <a:xfrm>
          <a:off x="0" y="0"/>
          <a:ext cx="0" cy="0"/>
          <a:chOff x="0" y="0"/>
          <a:chExt cx="0" cy="0"/>
        </a:xfrm>
      </p:grpSpPr>
      <p:sp>
        <p:nvSpPr>
          <p:cNvPr id="16" name="Title 1"/>
          <p:cNvSpPr>
            <a:spLocks noGrp="1"/>
          </p:cNvSpPr>
          <p:nvPr>
            <p:ph type="ctrTitle" hasCustomPrompt="1"/>
          </p:nvPr>
        </p:nvSpPr>
        <p:spPr bwMode="black">
          <a:xfrm>
            <a:off x="329184" y="237744"/>
            <a:ext cx="7222352" cy="2006703"/>
          </a:xfrm>
          <a:prstGeom prst="rect">
            <a:avLst/>
          </a:prstGeom>
        </p:spPr>
        <p:txBody>
          <a:bodyPr wrap="square" lIns="0" tIns="0" rIns="0" bIns="0" anchor="t" anchorCtr="0">
            <a:noAutofit/>
          </a:bodyPr>
          <a:lstStyle>
            <a:lvl1pPr algn="l">
              <a:lnSpc>
                <a:spcPct val="90000"/>
              </a:lnSpc>
              <a:defRPr sz="4000" b="1" i="0" spc="-100">
                <a:solidFill>
                  <a:schemeClr val="tx1"/>
                </a:solidFill>
                <a:latin typeface="HP Simplified" pitchFamily="34" charset="0"/>
                <a:cs typeface="HP Simplified" pitchFamily="34" charset="0"/>
              </a:defRPr>
            </a:lvl1pPr>
          </a:lstStyle>
          <a:p>
            <a:r>
              <a:rPr lang="en-US" noProof="0" dirty="0"/>
              <a:t>Click to edit </a:t>
            </a:r>
            <a:br>
              <a:rPr lang="en-US" noProof="0" dirty="0"/>
            </a:br>
            <a:r>
              <a:rPr lang="en-US" noProof="0" dirty="0"/>
              <a:t>master </a:t>
            </a:r>
            <a:br>
              <a:rPr lang="en-US" noProof="0" dirty="0"/>
            </a:br>
            <a:r>
              <a:rPr lang="en-US" noProof="0" dirty="0"/>
              <a:t>title style</a:t>
            </a:r>
          </a:p>
        </p:txBody>
      </p:sp>
      <p:pic>
        <p:nvPicPr>
          <p:cNvPr id="7" name="Picture 6" descr="HP_White_RGB_150_SM.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505214" y="4535424"/>
            <a:ext cx="365736" cy="365736"/>
          </a:xfrm>
          <a:prstGeom prst="rect">
            <a:avLst/>
          </a:prstGeom>
        </p:spPr>
      </p:pic>
      <p:sp>
        <p:nvSpPr>
          <p:cNvPr id="6" name="TextBox 5"/>
          <p:cNvSpPr txBox="1"/>
          <p:nvPr userDrawn="1"/>
        </p:nvSpPr>
        <p:spPr>
          <a:xfrm>
            <a:off x="329184" y="4758803"/>
            <a:ext cx="8012545" cy="228600"/>
          </a:xfrm>
          <a:prstGeom prst="rect">
            <a:avLst/>
          </a:prstGeom>
          <a:noFill/>
        </p:spPr>
        <p:txBody>
          <a:bodyPr wrap="square" l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700" b="0" i="0" dirty="0">
                <a:solidFill>
                  <a:schemeClr val="accent5"/>
                </a:solidFill>
                <a:latin typeface="HP Simplified"/>
                <a:cs typeface="HP Simplified"/>
              </a:rPr>
              <a:t>© Copyright 2012 Hewlett-Packard Development Company, L.P. </a:t>
            </a:r>
            <a:r>
              <a:rPr lang="en-US" sz="700" b="0" i="0" baseline="0" dirty="0">
                <a:solidFill>
                  <a:schemeClr val="accent5"/>
                </a:solidFill>
                <a:latin typeface="HP Simplified"/>
                <a:cs typeface="HP Simplified"/>
              </a:rPr>
              <a:t> </a:t>
            </a:r>
            <a:r>
              <a:rPr lang="en-US" sz="700" b="0" i="0" dirty="0">
                <a:solidFill>
                  <a:schemeClr val="accent5"/>
                </a:solidFill>
                <a:latin typeface="HP Simplified"/>
                <a:cs typeface="HP Simplified"/>
              </a:rPr>
              <a:t>The information contained herein is subject to change without notice.</a:t>
            </a:r>
          </a:p>
        </p:txBody>
      </p:sp>
      <p:pic>
        <p:nvPicPr>
          <p:cNvPr id="5" name="Picture 4" descr="HP_Blue_RGB_150_SM.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03920" y="4535424"/>
            <a:ext cx="365760" cy="365760"/>
          </a:xfrm>
          <a:prstGeom prst="rect">
            <a:avLst/>
          </a:prstGeom>
        </p:spPr>
      </p:pic>
    </p:spTree>
    <p:extLst>
      <p:ext uri="{BB962C8B-B14F-4D97-AF65-F5344CB8AC3E}">
        <p14:creationId xmlns:p14="http://schemas.microsoft.com/office/powerpoint/2010/main" val="3574790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lue quote slide with subtitle">
    <p:bg>
      <p:bgPr>
        <a:solidFill>
          <a:schemeClr val="accent1"/>
        </a:solidFill>
        <a:effectLst/>
      </p:bgPr>
    </p:bg>
    <p:spTree>
      <p:nvGrpSpPr>
        <p:cNvPr id="1" name=""/>
        <p:cNvGrpSpPr/>
        <p:nvPr/>
      </p:nvGrpSpPr>
      <p:grpSpPr>
        <a:xfrm>
          <a:off x="0" y="0"/>
          <a:ext cx="0" cy="0"/>
          <a:chOff x="0" y="0"/>
          <a:chExt cx="0" cy="0"/>
        </a:xfrm>
      </p:grpSpPr>
      <p:sp>
        <p:nvSpPr>
          <p:cNvPr id="16" name="Title 1"/>
          <p:cNvSpPr>
            <a:spLocks noGrp="1"/>
          </p:cNvSpPr>
          <p:nvPr>
            <p:ph type="ctrTitle" hasCustomPrompt="1"/>
          </p:nvPr>
        </p:nvSpPr>
        <p:spPr bwMode="black">
          <a:xfrm>
            <a:off x="329184" y="240919"/>
            <a:ext cx="7222352" cy="2006703"/>
          </a:xfrm>
          <a:prstGeom prst="rect">
            <a:avLst/>
          </a:prstGeom>
        </p:spPr>
        <p:txBody>
          <a:bodyPr wrap="square" lIns="0" tIns="0" rIns="0" bIns="0" anchor="t" anchorCtr="0">
            <a:noAutofit/>
          </a:bodyPr>
          <a:lstStyle>
            <a:lvl1pPr algn="l" defTabSz="457200" rtl="0" eaLnBrk="1" latinLnBrk="0" hangingPunct="1">
              <a:lnSpc>
                <a:spcPct val="90000"/>
              </a:lnSpc>
              <a:spcBef>
                <a:spcPct val="0"/>
              </a:spcBef>
              <a:spcAft>
                <a:spcPts val="0"/>
              </a:spcAft>
              <a:buNone/>
              <a:defRPr lang="en-US" sz="4000" b="1" i="0" kern="1200" spc="-100" noProof="0" dirty="0">
                <a:solidFill>
                  <a:schemeClr val="bg1"/>
                </a:solidFill>
                <a:latin typeface="HP Simplified" pitchFamily="34" charset="0"/>
                <a:ea typeface="+mj-ea"/>
                <a:cs typeface="HP Simplified" pitchFamily="34" charset="0"/>
              </a:defRPr>
            </a:lvl1pPr>
          </a:lstStyle>
          <a:p>
            <a:r>
              <a:rPr lang="en-US" noProof="0" dirty="0"/>
              <a:t>Click to edit </a:t>
            </a:r>
            <a:br>
              <a:rPr lang="en-US" noProof="0" dirty="0"/>
            </a:br>
            <a:r>
              <a:rPr lang="en-US" noProof="0" dirty="0"/>
              <a:t>master </a:t>
            </a:r>
            <a:br>
              <a:rPr lang="en-US" noProof="0" dirty="0"/>
            </a:br>
            <a:r>
              <a:rPr lang="en-US" noProof="0" dirty="0"/>
              <a:t>title style</a:t>
            </a:r>
          </a:p>
        </p:txBody>
      </p:sp>
      <p:pic>
        <p:nvPicPr>
          <p:cNvPr id="7" name="Picture 6" descr="HP_White_RGB_150_SM.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505214" y="4535424"/>
            <a:ext cx="365736" cy="365736"/>
          </a:xfrm>
          <a:prstGeom prst="rect">
            <a:avLst/>
          </a:prstGeom>
        </p:spPr>
      </p:pic>
      <p:sp>
        <p:nvSpPr>
          <p:cNvPr id="6" name="TextBox 5"/>
          <p:cNvSpPr txBox="1"/>
          <p:nvPr userDrawn="1"/>
        </p:nvSpPr>
        <p:spPr>
          <a:xfrm>
            <a:off x="329184" y="4758803"/>
            <a:ext cx="8012545" cy="228600"/>
          </a:xfrm>
          <a:prstGeom prst="rect">
            <a:avLst/>
          </a:prstGeom>
          <a:noFill/>
        </p:spPr>
        <p:txBody>
          <a:bodyPr wrap="square" l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700" b="0" i="0" dirty="0">
                <a:solidFill>
                  <a:schemeClr val="bg1"/>
                </a:solidFill>
                <a:latin typeface="HP Simplified"/>
                <a:cs typeface="HP Simplified"/>
              </a:rPr>
              <a:t>© Copyright 2012 Hewlett-Packard Development Company, L.P. </a:t>
            </a:r>
            <a:r>
              <a:rPr lang="en-US" sz="700" b="0" i="0" baseline="0" dirty="0">
                <a:solidFill>
                  <a:schemeClr val="bg1"/>
                </a:solidFill>
                <a:latin typeface="HP Simplified"/>
                <a:cs typeface="HP Simplified"/>
              </a:rPr>
              <a:t> </a:t>
            </a:r>
            <a:r>
              <a:rPr lang="en-US" sz="700" b="0" i="0" dirty="0">
                <a:solidFill>
                  <a:schemeClr val="bg1"/>
                </a:solidFill>
                <a:latin typeface="HP Simplified"/>
                <a:cs typeface="HP Simplified"/>
              </a:rPr>
              <a:t>The information contained herein is subject to change without notice.</a:t>
            </a:r>
          </a:p>
        </p:txBody>
      </p:sp>
      <p:sp>
        <p:nvSpPr>
          <p:cNvPr id="5" name="Subtitle 2"/>
          <p:cNvSpPr>
            <a:spLocks noGrp="1"/>
          </p:cNvSpPr>
          <p:nvPr>
            <p:ph type="subTitle" idx="1" hasCustomPrompt="1"/>
          </p:nvPr>
        </p:nvSpPr>
        <p:spPr>
          <a:xfrm>
            <a:off x="325269" y="3305361"/>
            <a:ext cx="5148072" cy="649224"/>
          </a:xfrm>
          <a:prstGeom prst="rect">
            <a:avLst/>
          </a:prstGeom>
        </p:spPr>
        <p:txBody>
          <a:bodyPr>
            <a:noAutofit/>
          </a:bodyPr>
          <a:lstStyle>
            <a:lvl1pPr marL="0" indent="0" algn="l">
              <a:lnSpc>
                <a:spcPct val="100000"/>
              </a:lnSpc>
              <a:spcBef>
                <a:spcPts val="0"/>
              </a:spcBef>
              <a:buNone/>
              <a:defRPr sz="1800" b="0">
                <a:solidFill>
                  <a:srgbClr val="FFFFFF"/>
                </a:solidFill>
                <a:latin typeface="+mn-lt"/>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a:t>Click to edit master subtitle style</a:t>
            </a:r>
          </a:p>
        </p:txBody>
      </p:sp>
    </p:spTree>
    <p:extLst>
      <p:ext uri="{BB962C8B-B14F-4D97-AF65-F5344CB8AC3E}">
        <p14:creationId xmlns:p14="http://schemas.microsoft.com/office/powerpoint/2010/main" val="3158848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7" name="Title 6"/>
          <p:cNvSpPr>
            <a:spLocks noGrp="1"/>
          </p:cNvSpPr>
          <p:nvPr>
            <p:ph type="title" hasCustomPrompt="1"/>
          </p:nvPr>
        </p:nvSpPr>
        <p:spPr bwMode="black">
          <a:xfrm>
            <a:off x="331470" y="235064"/>
            <a:ext cx="8117206" cy="430887"/>
          </a:xfrm>
        </p:spPr>
        <p:txBody>
          <a:bodyPr wrap="square">
            <a:noAutofit/>
          </a:bodyPr>
          <a:lstStyle>
            <a:lvl1pPr>
              <a:defRPr b="1" i="0">
                <a:solidFill>
                  <a:srgbClr val="000000"/>
                </a:solidFill>
                <a:latin typeface="HP Simplified" pitchFamily="34" charset="0"/>
                <a:cs typeface="HP Simplified" pitchFamily="34" charset="0"/>
              </a:defRPr>
            </a:lvl1pPr>
          </a:lstStyle>
          <a:p>
            <a:r>
              <a:rPr lang="en-US" noProof="0" dirty="0"/>
              <a:t>Click to edit master title style</a:t>
            </a:r>
          </a:p>
        </p:txBody>
      </p:sp>
    </p:spTree>
    <p:extLst>
      <p:ext uri="{BB962C8B-B14F-4D97-AF65-F5344CB8AC3E}">
        <p14:creationId xmlns:p14="http://schemas.microsoft.com/office/powerpoint/2010/main" val="625252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sub title with content">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bwMode="black">
          <a:xfrm>
            <a:off x="331470" y="751390"/>
            <a:ext cx="8117206" cy="276999"/>
          </a:xfrm>
          <a:prstGeom prst="rect">
            <a:avLst/>
          </a:prstGeom>
        </p:spPr>
        <p:txBody>
          <a:bodyPr wrap="square" anchor="t">
            <a:noAutofit/>
          </a:bodyPr>
          <a:lstStyle>
            <a:lvl1pPr marL="0" indent="0" algn="l">
              <a:lnSpc>
                <a:spcPct val="100000"/>
              </a:lnSpc>
              <a:buNone/>
              <a:defRPr sz="1800" b="0" i="0">
                <a:solidFill>
                  <a:srgbClr val="000000"/>
                </a:solidFill>
                <a:latin typeface="HP Simplified" pitchFamily="34" charset="0"/>
                <a:cs typeface="HP Simplifie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a:t>Click to edit master subtitle style</a:t>
            </a:r>
          </a:p>
        </p:txBody>
      </p:sp>
      <p:sp>
        <p:nvSpPr>
          <p:cNvPr id="7" name="Title 6"/>
          <p:cNvSpPr>
            <a:spLocks noGrp="1"/>
          </p:cNvSpPr>
          <p:nvPr>
            <p:ph type="title" hasCustomPrompt="1"/>
          </p:nvPr>
        </p:nvSpPr>
        <p:spPr bwMode="black">
          <a:xfrm>
            <a:off x="331470" y="235064"/>
            <a:ext cx="8117206" cy="430887"/>
          </a:xfrm>
        </p:spPr>
        <p:txBody>
          <a:bodyPr wrap="square">
            <a:noAutofit/>
          </a:bodyPr>
          <a:lstStyle>
            <a:lvl1pPr>
              <a:defRPr b="1" i="0">
                <a:solidFill>
                  <a:srgbClr val="000000"/>
                </a:solidFill>
                <a:latin typeface="HP Simplified" pitchFamily="34" charset="0"/>
                <a:cs typeface="HP Simplified" pitchFamily="34" charset="0"/>
              </a:defRPr>
            </a:lvl1pPr>
          </a:lstStyle>
          <a:p>
            <a:r>
              <a:rPr lang="en-US" noProof="0" dirty="0"/>
              <a:t>Click to edit master title style</a:t>
            </a:r>
          </a:p>
        </p:txBody>
      </p:sp>
      <p:sp>
        <p:nvSpPr>
          <p:cNvPr id="6" name="Content Placeholder 5"/>
          <p:cNvSpPr>
            <a:spLocks noGrp="1"/>
          </p:cNvSpPr>
          <p:nvPr>
            <p:ph sz="quarter" idx="10"/>
          </p:nvPr>
        </p:nvSpPr>
        <p:spPr>
          <a:xfrm>
            <a:off x="329184" y="1188721"/>
            <a:ext cx="8119872" cy="3228975"/>
          </a:xfrm>
        </p:spPr>
        <p:txBody>
          <a:bodyPr wrap="square">
            <a:noAutofit/>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1970999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 title with two columns">
    <p:spTree>
      <p:nvGrpSpPr>
        <p:cNvPr id="1" name=""/>
        <p:cNvGrpSpPr/>
        <p:nvPr/>
      </p:nvGrpSpPr>
      <p:grpSpPr>
        <a:xfrm>
          <a:off x="0" y="0"/>
          <a:ext cx="0" cy="0"/>
          <a:chOff x="0" y="0"/>
          <a:chExt cx="0" cy="0"/>
        </a:xfrm>
      </p:grpSpPr>
      <p:sp>
        <p:nvSpPr>
          <p:cNvPr id="13" name="Title Placeholder 1"/>
          <p:cNvSpPr>
            <a:spLocks noGrp="1"/>
          </p:cNvSpPr>
          <p:nvPr>
            <p:ph type="title" hasCustomPrompt="1"/>
          </p:nvPr>
        </p:nvSpPr>
        <p:spPr bwMode="black">
          <a:xfrm>
            <a:off x="331471" y="235063"/>
            <a:ext cx="8460105" cy="430887"/>
          </a:xfrm>
          <a:prstGeom prst="rect">
            <a:avLst/>
          </a:prstGeom>
          <a:ln>
            <a:noFill/>
          </a:ln>
        </p:spPr>
        <p:txBody>
          <a:bodyPr vert="horz" wrap="square" lIns="0" tIns="0" rIns="0" bIns="0" rtlCol="0" anchor="t" anchorCtr="0">
            <a:spAutoFit/>
          </a:bodyPr>
          <a:lstStyle>
            <a:lvl1pPr>
              <a:defRPr>
                <a:solidFill>
                  <a:srgbClr val="000000"/>
                </a:solidFill>
              </a:defRPr>
            </a:lvl1pPr>
          </a:lstStyle>
          <a:p>
            <a:r>
              <a:rPr lang="en-US" noProof="0" dirty="0"/>
              <a:t>Click to edit master title style</a:t>
            </a:r>
          </a:p>
        </p:txBody>
      </p:sp>
      <p:sp>
        <p:nvSpPr>
          <p:cNvPr id="8" name="Content Placeholder 7"/>
          <p:cNvSpPr>
            <a:spLocks noGrp="1"/>
          </p:cNvSpPr>
          <p:nvPr>
            <p:ph sz="quarter" idx="16"/>
          </p:nvPr>
        </p:nvSpPr>
        <p:spPr>
          <a:xfrm>
            <a:off x="328613" y="1188720"/>
            <a:ext cx="4030662" cy="3219769"/>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9"/>
          <p:cNvSpPr>
            <a:spLocks noGrp="1"/>
          </p:cNvSpPr>
          <p:nvPr>
            <p:ph sz="quarter" idx="17"/>
          </p:nvPr>
        </p:nvSpPr>
        <p:spPr>
          <a:xfrm>
            <a:off x="4568825" y="1185864"/>
            <a:ext cx="3878264" cy="3222624"/>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ubtitle 2"/>
          <p:cNvSpPr>
            <a:spLocks noGrp="1"/>
          </p:cNvSpPr>
          <p:nvPr>
            <p:ph type="subTitle" idx="1" hasCustomPrompt="1"/>
          </p:nvPr>
        </p:nvSpPr>
        <p:spPr bwMode="black">
          <a:xfrm>
            <a:off x="331471" y="751390"/>
            <a:ext cx="8460105" cy="276999"/>
          </a:xfrm>
          <a:prstGeom prst="rect">
            <a:avLst/>
          </a:prstGeom>
        </p:spPr>
        <p:txBody>
          <a:bodyPr wrap="square" anchor="t">
            <a:noAutofit/>
          </a:bodyPr>
          <a:lstStyle>
            <a:lvl1pPr marL="0" indent="0" algn="l">
              <a:lnSpc>
                <a:spcPct val="100000"/>
              </a:lnSpc>
              <a:buNone/>
              <a:defRPr sz="1800" b="0" i="0">
                <a:solidFill>
                  <a:srgbClr val="000000"/>
                </a:solidFill>
                <a:latin typeface="HP Simplified" pitchFamily="34" charset="0"/>
                <a:cs typeface="HP Simplifie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a:t>Click to edit master subtitle style</a:t>
            </a:r>
          </a:p>
        </p:txBody>
      </p:sp>
    </p:spTree>
    <p:extLst>
      <p:ext uri="{BB962C8B-B14F-4D97-AF65-F5344CB8AC3E}">
        <p14:creationId xmlns:p14="http://schemas.microsoft.com/office/powerpoint/2010/main" val="3284705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alf page, sub title with image">
    <p:bg>
      <p:bgPr>
        <a:solidFill>
          <a:schemeClr val="bg1"/>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1"/>
          </p:nvPr>
        </p:nvSpPr>
        <p:spPr>
          <a:xfrm>
            <a:off x="4568827" y="1186047"/>
            <a:ext cx="3878263" cy="3222441"/>
          </a:xfrm>
        </p:spPr>
        <p:txBody>
          <a:bodyPr anchor="ctr"/>
          <a:lstStyle>
            <a:lvl1pPr algn="ctr">
              <a:defRPr b="0">
                <a:solidFill>
                  <a:schemeClr val="tx1"/>
                </a:solidFill>
              </a:defRPr>
            </a:lvl1pPr>
          </a:lstStyle>
          <a:p>
            <a:endParaRPr lang="en-US" dirty="0"/>
          </a:p>
        </p:txBody>
      </p:sp>
      <p:sp>
        <p:nvSpPr>
          <p:cNvPr id="7" name="Title 6"/>
          <p:cNvSpPr>
            <a:spLocks noGrp="1"/>
          </p:cNvSpPr>
          <p:nvPr>
            <p:ph type="title" hasCustomPrompt="1"/>
          </p:nvPr>
        </p:nvSpPr>
        <p:spPr bwMode="black">
          <a:xfrm>
            <a:off x="331469" y="235063"/>
            <a:ext cx="8458200" cy="429768"/>
          </a:xfrm>
        </p:spPr>
        <p:txBody>
          <a:bodyPr/>
          <a:lstStyle>
            <a:lvl1pPr>
              <a:defRPr b="1" i="0">
                <a:solidFill>
                  <a:srgbClr val="000000"/>
                </a:solidFill>
                <a:latin typeface="HP Simplified" pitchFamily="34" charset="0"/>
                <a:cs typeface="HP Simplified" pitchFamily="34" charset="0"/>
              </a:defRPr>
            </a:lvl1pPr>
          </a:lstStyle>
          <a:p>
            <a:r>
              <a:rPr lang="en-US" noProof="0" dirty="0"/>
              <a:t>Click to edit master title style</a:t>
            </a:r>
          </a:p>
        </p:txBody>
      </p:sp>
      <p:sp>
        <p:nvSpPr>
          <p:cNvPr id="6" name="Content Placeholder 5"/>
          <p:cNvSpPr>
            <a:spLocks noGrp="1"/>
          </p:cNvSpPr>
          <p:nvPr>
            <p:ph sz="quarter" idx="10"/>
          </p:nvPr>
        </p:nvSpPr>
        <p:spPr>
          <a:xfrm>
            <a:off x="329184" y="1188720"/>
            <a:ext cx="4011612" cy="3219768"/>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ubtitle 2"/>
          <p:cNvSpPr>
            <a:spLocks noGrp="1"/>
          </p:cNvSpPr>
          <p:nvPr>
            <p:ph type="subTitle" idx="1" hasCustomPrompt="1"/>
          </p:nvPr>
        </p:nvSpPr>
        <p:spPr bwMode="black">
          <a:xfrm>
            <a:off x="331471" y="751390"/>
            <a:ext cx="8460105" cy="276999"/>
          </a:xfrm>
          <a:prstGeom prst="rect">
            <a:avLst/>
          </a:prstGeom>
        </p:spPr>
        <p:txBody>
          <a:bodyPr wrap="square" anchor="t">
            <a:noAutofit/>
          </a:bodyPr>
          <a:lstStyle>
            <a:lvl1pPr marL="0" indent="0" algn="l">
              <a:lnSpc>
                <a:spcPct val="100000"/>
              </a:lnSpc>
              <a:buNone/>
              <a:defRPr sz="1800" b="0" i="0">
                <a:solidFill>
                  <a:srgbClr val="000000"/>
                </a:solidFill>
                <a:latin typeface="HP Simplified" pitchFamily="34" charset="0"/>
                <a:cs typeface="HP Simplifie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a:t>Click to edit master subtitle style</a:t>
            </a:r>
          </a:p>
        </p:txBody>
      </p:sp>
    </p:spTree>
    <p:extLst>
      <p:ext uri="{BB962C8B-B14F-4D97-AF65-F5344CB8AC3E}">
        <p14:creationId xmlns:p14="http://schemas.microsoft.com/office/powerpoint/2010/main" val="650519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title, sub title with three columns">
    <p:spTree>
      <p:nvGrpSpPr>
        <p:cNvPr id="1" name=""/>
        <p:cNvGrpSpPr/>
        <p:nvPr/>
      </p:nvGrpSpPr>
      <p:grpSpPr>
        <a:xfrm>
          <a:off x="0" y="0"/>
          <a:ext cx="0" cy="0"/>
          <a:chOff x="0" y="0"/>
          <a:chExt cx="0" cy="0"/>
        </a:xfrm>
      </p:grpSpPr>
      <p:sp>
        <p:nvSpPr>
          <p:cNvPr id="7" name="Title 6"/>
          <p:cNvSpPr>
            <a:spLocks noGrp="1"/>
          </p:cNvSpPr>
          <p:nvPr>
            <p:ph type="title" hasCustomPrompt="1"/>
          </p:nvPr>
        </p:nvSpPr>
        <p:spPr bwMode="black">
          <a:xfrm>
            <a:off x="331472" y="235063"/>
            <a:ext cx="8460105" cy="429768"/>
          </a:xfrm>
        </p:spPr>
        <p:txBody>
          <a:bodyPr/>
          <a:lstStyle>
            <a:lvl1pPr>
              <a:defRPr>
                <a:solidFill>
                  <a:srgbClr val="000000"/>
                </a:solidFill>
              </a:defRPr>
            </a:lvl1pPr>
          </a:lstStyle>
          <a:p>
            <a:r>
              <a:rPr lang="en-US" noProof="0" dirty="0"/>
              <a:t>Click to edit master title style</a:t>
            </a:r>
          </a:p>
        </p:txBody>
      </p:sp>
      <p:sp>
        <p:nvSpPr>
          <p:cNvPr id="9" name="Content Placeholder 8"/>
          <p:cNvSpPr>
            <a:spLocks noGrp="1"/>
          </p:cNvSpPr>
          <p:nvPr>
            <p:ph sz="quarter" idx="16"/>
          </p:nvPr>
        </p:nvSpPr>
        <p:spPr>
          <a:xfrm>
            <a:off x="329184" y="1189039"/>
            <a:ext cx="2523744" cy="3222624"/>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1"/>
          <p:cNvSpPr>
            <a:spLocks noGrp="1"/>
          </p:cNvSpPr>
          <p:nvPr>
            <p:ph sz="quarter" idx="17"/>
          </p:nvPr>
        </p:nvSpPr>
        <p:spPr>
          <a:xfrm>
            <a:off x="3124486" y="1189039"/>
            <a:ext cx="2523744" cy="3222625"/>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13"/>
          <p:cNvSpPr>
            <a:spLocks noGrp="1"/>
          </p:cNvSpPr>
          <p:nvPr>
            <p:ph sz="quarter" idx="18"/>
          </p:nvPr>
        </p:nvSpPr>
        <p:spPr>
          <a:xfrm>
            <a:off x="5919788" y="1189039"/>
            <a:ext cx="2527300" cy="3222624"/>
          </a:xfrm>
        </p:spPr>
        <p:txBody>
          <a:bodyPr/>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ubtitle 2"/>
          <p:cNvSpPr>
            <a:spLocks noGrp="1"/>
          </p:cNvSpPr>
          <p:nvPr>
            <p:ph type="subTitle" idx="1" hasCustomPrompt="1"/>
          </p:nvPr>
        </p:nvSpPr>
        <p:spPr bwMode="black">
          <a:xfrm>
            <a:off x="331471" y="751390"/>
            <a:ext cx="8460105" cy="276999"/>
          </a:xfrm>
          <a:prstGeom prst="rect">
            <a:avLst/>
          </a:prstGeom>
        </p:spPr>
        <p:txBody>
          <a:bodyPr wrap="square" anchor="t">
            <a:noAutofit/>
          </a:bodyPr>
          <a:lstStyle>
            <a:lvl1pPr marL="0" indent="0" algn="l">
              <a:lnSpc>
                <a:spcPct val="100000"/>
              </a:lnSpc>
              <a:buNone/>
              <a:defRPr sz="1800" b="0" i="0">
                <a:solidFill>
                  <a:srgbClr val="000000"/>
                </a:solidFill>
                <a:latin typeface="HP Simplified" pitchFamily="34" charset="0"/>
                <a:cs typeface="HP Simplified"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a:t>Click to edit master subtitle style</a:t>
            </a:r>
          </a:p>
        </p:txBody>
      </p:sp>
    </p:spTree>
    <p:extLst>
      <p:ext uri="{BB962C8B-B14F-4D97-AF65-F5344CB8AC3E}">
        <p14:creationId xmlns:p14="http://schemas.microsoft.com/office/powerpoint/2010/main" val="287351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328614" y="235064"/>
            <a:ext cx="8123236" cy="430887"/>
          </a:xfrm>
          <a:prstGeom prst="rect">
            <a:avLst/>
          </a:prstGeom>
          <a:ln>
            <a:noFill/>
          </a:ln>
        </p:spPr>
        <p:txBody>
          <a:bodyPr vert="horz" wrap="square" lIns="0" tIns="0" rIns="0" bIns="0" rtlCol="0" anchor="t" anchorCtr="0">
            <a:noAutofit/>
          </a:bodyPr>
          <a:lstStyle/>
          <a:p>
            <a:r>
              <a:rPr lang="en-US" noProof="0" dirty="0"/>
              <a:t>Click to edit master title style</a:t>
            </a:r>
          </a:p>
        </p:txBody>
      </p:sp>
      <p:sp>
        <p:nvSpPr>
          <p:cNvPr id="7" name="Text Placeholder 6"/>
          <p:cNvSpPr>
            <a:spLocks noGrp="1"/>
          </p:cNvSpPr>
          <p:nvPr>
            <p:ph type="body" idx="1"/>
          </p:nvPr>
        </p:nvSpPr>
        <p:spPr bwMode="black">
          <a:xfrm>
            <a:off x="330200" y="1188720"/>
            <a:ext cx="8119872" cy="3219768"/>
          </a:xfrm>
          <a:prstGeom prst="rect">
            <a:avLst/>
          </a:prstGeom>
        </p:spPr>
        <p:txBody>
          <a:bodyPr vert="horz" wrap="square"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9" name="TextBox 8"/>
          <p:cNvSpPr txBox="1"/>
          <p:nvPr/>
        </p:nvSpPr>
        <p:spPr>
          <a:xfrm>
            <a:off x="444501" y="4758803"/>
            <a:ext cx="8012545" cy="228600"/>
          </a:xfrm>
          <a:prstGeom prst="rect">
            <a:avLst/>
          </a:prstGeom>
          <a:noFill/>
        </p:spPr>
        <p:txBody>
          <a:bodyPr wrap="square"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700" b="0" i="0" dirty="0">
                <a:solidFill>
                  <a:srgbClr val="B9B8BB"/>
                </a:solidFill>
                <a:latin typeface="HP Simplified"/>
                <a:cs typeface="HP Simplified"/>
              </a:rPr>
              <a:t>© Copyright 2012 Hewlett-Packard Development Company, L.P. </a:t>
            </a:r>
            <a:r>
              <a:rPr lang="en-US" sz="700" b="0" i="0" baseline="0" dirty="0">
                <a:solidFill>
                  <a:srgbClr val="B9B8BB"/>
                </a:solidFill>
                <a:latin typeface="HP Simplified"/>
                <a:cs typeface="HP Simplified"/>
              </a:rPr>
              <a:t> </a:t>
            </a:r>
            <a:r>
              <a:rPr lang="en-US" sz="700" b="0" i="0" dirty="0">
                <a:solidFill>
                  <a:srgbClr val="B9B8BB"/>
                </a:solidFill>
                <a:latin typeface="HP Simplified"/>
                <a:cs typeface="HP Simplified"/>
              </a:rPr>
              <a:t>The information contained herein is subject to change without notice.</a:t>
            </a:r>
          </a:p>
        </p:txBody>
      </p:sp>
      <p:sp>
        <p:nvSpPr>
          <p:cNvPr id="8" name="TextBox 7"/>
          <p:cNvSpPr txBox="1"/>
          <p:nvPr/>
        </p:nvSpPr>
        <p:spPr bwMode="gray">
          <a:xfrm>
            <a:off x="329184" y="4788485"/>
            <a:ext cx="323009" cy="149332"/>
          </a:xfrm>
          <a:prstGeom prst="rect">
            <a:avLst/>
          </a:prstGeom>
        </p:spPr>
        <p:txBody>
          <a:bodyPr vert="horz" wrap="none" lIns="0" tIns="45720" rIns="91440" bIns="45720" rtlCol="0" anchor="ctr">
            <a:noAutofit/>
          </a:bodyPr>
          <a:lstStyle/>
          <a:p>
            <a:pPr marL="0" algn="l" defTabSz="914400" rtl="0" eaLnBrk="1" latinLnBrk="0" hangingPunct="1"/>
            <a:fld id="{6C5AF65D-6854-49AF-ABC5-48B5BA0EA842}" type="slidenum">
              <a:rPr lang="en-US" sz="700" b="0" i="0" kern="1200" smtClean="0">
                <a:solidFill>
                  <a:srgbClr val="B9B8BB"/>
                </a:solidFill>
                <a:latin typeface="HP Simplified"/>
                <a:ea typeface="+mn-ea"/>
                <a:cs typeface="HP Simplified"/>
              </a:rPr>
              <a:pPr marL="0" algn="l" defTabSz="914400" rtl="0" eaLnBrk="1" latinLnBrk="0" hangingPunct="1"/>
              <a:t>‹#›</a:t>
            </a:fld>
            <a:endParaRPr lang="en-US" sz="700" b="0" i="0" kern="1200" dirty="0">
              <a:solidFill>
                <a:srgbClr val="B9B8BB"/>
              </a:solidFill>
              <a:latin typeface="HP Simplified"/>
              <a:ea typeface="+mn-ea"/>
              <a:cs typeface="HP Simplified"/>
            </a:endParaRPr>
          </a:p>
        </p:txBody>
      </p:sp>
      <p:pic>
        <p:nvPicPr>
          <p:cNvPr id="4" name="Picture 3" descr="HP_Blue_RGB_150_SM.p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503920" y="4535424"/>
            <a:ext cx="365760" cy="365760"/>
          </a:xfrm>
          <a:prstGeom prst="rect">
            <a:avLst/>
          </a:prstGeom>
        </p:spPr>
      </p:pic>
    </p:spTree>
    <p:extLst>
      <p:ext uri="{BB962C8B-B14F-4D97-AF65-F5344CB8AC3E}">
        <p14:creationId xmlns:p14="http://schemas.microsoft.com/office/powerpoint/2010/main" val="2606275834"/>
      </p:ext>
    </p:extLst>
  </p:cSld>
  <p:clrMap bg1="lt1" tx1="dk1" bg2="lt2" tx2="dk2" accent1="accent1" accent2="accent2" accent3="accent3" accent4="accent4" accent5="accent5" accent6="accent6" hlink="hlink" folHlink="folHlink"/>
  <p:sldLayoutIdLst>
    <p:sldLayoutId id="2147483830" r:id="rId1"/>
    <p:sldLayoutId id="2147483819" r:id="rId2"/>
    <p:sldLayoutId id="2147483834" r:id="rId3"/>
    <p:sldLayoutId id="2147483833" r:id="rId4"/>
    <p:sldLayoutId id="2147483837" r:id="rId5"/>
    <p:sldLayoutId id="2147483809" r:id="rId6"/>
    <p:sldLayoutId id="2147483823" r:id="rId7"/>
    <p:sldLayoutId id="2147483824" r:id="rId8"/>
    <p:sldLayoutId id="2147483825" r:id="rId9"/>
    <p:sldLayoutId id="2147483838" r:id="rId10"/>
  </p:sldLayoutIdLst>
  <p:hf hdr="0" ftr="0" dt="0"/>
  <p:txStyles>
    <p:titleStyle>
      <a:lvl1pPr algn="l" defTabSz="457200" rtl="0" eaLnBrk="1" latinLnBrk="0" hangingPunct="1">
        <a:lnSpc>
          <a:spcPct val="100000"/>
        </a:lnSpc>
        <a:spcBef>
          <a:spcPct val="0"/>
        </a:spcBef>
        <a:spcAft>
          <a:spcPts val="0"/>
        </a:spcAft>
        <a:buNone/>
        <a:defRPr lang="en-GB" sz="2800" b="1" i="0" kern="1200" dirty="0" smtClean="0">
          <a:solidFill>
            <a:srgbClr val="000000"/>
          </a:solidFill>
          <a:latin typeface="HP Simplified" pitchFamily="34" charset="0"/>
          <a:ea typeface="+mj-ea"/>
          <a:cs typeface="HP Simplified" pitchFamily="34" charset="0"/>
        </a:defRPr>
      </a:lvl1pPr>
    </p:titleStyle>
    <p:bodyStyle>
      <a:lvl1pPr marL="0" indent="0" algn="l" defTabSz="457200" rtl="0" eaLnBrk="1" latinLnBrk="0" hangingPunct="1">
        <a:lnSpc>
          <a:spcPct val="100000"/>
        </a:lnSpc>
        <a:spcBef>
          <a:spcPts val="0"/>
        </a:spcBef>
        <a:spcAft>
          <a:spcPts val="400"/>
        </a:spcAft>
        <a:buSzPct val="100000"/>
        <a:buFont typeface="Arial"/>
        <a:buNone/>
        <a:defRPr sz="1800" b="1" i="0" kern="1200">
          <a:solidFill>
            <a:schemeClr val="accent1"/>
          </a:solidFill>
          <a:latin typeface="HP Simplified" pitchFamily="34" charset="0"/>
          <a:ea typeface="+mn-ea"/>
          <a:cs typeface="HP Simplified" pitchFamily="34" charset="0"/>
        </a:defRPr>
      </a:lvl1pPr>
      <a:lvl2pPr marL="0" indent="0" algn="l" defTabSz="430213" rtl="0" eaLnBrk="1" latinLnBrk="0" hangingPunct="1">
        <a:lnSpc>
          <a:spcPct val="100000"/>
        </a:lnSpc>
        <a:spcBef>
          <a:spcPts val="0"/>
        </a:spcBef>
        <a:spcAft>
          <a:spcPts val="400"/>
        </a:spcAft>
        <a:buSzPct val="100000"/>
        <a:buFont typeface="Lucida Grande"/>
        <a:buNone/>
        <a:defRPr sz="1600" b="0" i="0" kern="1200">
          <a:solidFill>
            <a:srgbClr val="000000"/>
          </a:solidFill>
          <a:latin typeface="HP Simplified" pitchFamily="34" charset="0"/>
          <a:ea typeface="+mn-ea"/>
          <a:cs typeface="HP Simplified" pitchFamily="34" charset="0"/>
        </a:defRPr>
      </a:lvl2pPr>
      <a:lvl3pPr marL="169863" indent="-169863" algn="l" defTabSz="457200" rtl="0" eaLnBrk="1" latinLnBrk="0" hangingPunct="1">
        <a:lnSpc>
          <a:spcPct val="100000"/>
        </a:lnSpc>
        <a:spcBef>
          <a:spcPts val="0"/>
        </a:spcBef>
        <a:spcAft>
          <a:spcPts val="400"/>
        </a:spcAft>
        <a:buFont typeface="Arial"/>
        <a:buChar char="•"/>
        <a:defRPr sz="1400" b="0" i="0" kern="1200">
          <a:solidFill>
            <a:srgbClr val="000000"/>
          </a:solidFill>
          <a:latin typeface="HP Simplified" pitchFamily="34" charset="0"/>
          <a:ea typeface="+mn-ea"/>
          <a:cs typeface="HP Simplified" pitchFamily="34" charset="0"/>
        </a:defRPr>
      </a:lvl3pPr>
      <a:lvl4pPr marL="341313" indent="-180975" algn="l" defTabSz="457200" rtl="0" eaLnBrk="1" latinLnBrk="0" hangingPunct="1">
        <a:lnSpc>
          <a:spcPct val="100000"/>
        </a:lnSpc>
        <a:spcBef>
          <a:spcPts val="0"/>
        </a:spcBef>
        <a:spcAft>
          <a:spcPts val="400"/>
        </a:spcAft>
        <a:buSzPct val="80000"/>
        <a:buFont typeface="Lucida Grande"/>
        <a:buChar char="−"/>
        <a:defRPr lang="en-US" sz="1400" b="0" i="0" kern="1200" dirty="0" smtClean="0">
          <a:solidFill>
            <a:srgbClr val="000000"/>
          </a:solidFill>
          <a:latin typeface="HP Simplified" pitchFamily="34" charset="0"/>
          <a:ea typeface="+mn-ea"/>
          <a:cs typeface="HP Simplified" pitchFamily="34" charset="0"/>
        </a:defRPr>
      </a:lvl4pPr>
      <a:lvl5pPr marL="469900" indent="-150813" algn="l" defTabSz="457200" rtl="0" eaLnBrk="1" latinLnBrk="0" hangingPunct="1">
        <a:lnSpc>
          <a:spcPct val="100000"/>
        </a:lnSpc>
        <a:spcBef>
          <a:spcPts val="0"/>
        </a:spcBef>
        <a:spcAft>
          <a:spcPts val="400"/>
        </a:spcAft>
        <a:buFont typeface="Arial"/>
        <a:buChar char="•"/>
        <a:tabLst/>
        <a:defRPr sz="1400" b="0" i="0" kern="1200">
          <a:solidFill>
            <a:srgbClr val="000000"/>
          </a:solidFill>
          <a:latin typeface="HP Simplified" pitchFamily="34" charset="0"/>
          <a:ea typeface="+mn-ea"/>
          <a:cs typeface="HP Simplified" pitchFamily="34" charset="0"/>
        </a:defRPr>
      </a:lvl5pPr>
      <a:lvl6pPr marL="2286000" indent="0" algn="l" defTabSz="457200" rtl="0" eaLnBrk="1" latinLnBrk="0" hangingPunct="1">
        <a:lnSpc>
          <a:spcPts val="2500"/>
        </a:lnSpc>
        <a:spcBef>
          <a:spcPct val="20000"/>
        </a:spcBef>
        <a:buFont typeface="Arial"/>
        <a:buNone/>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hyperlink" Target="https://hpetma.freshdesk.com/support/home"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hpetma.freshdesk.com/support/home"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ETMA Notifications</a:t>
            </a:r>
          </a:p>
        </p:txBody>
      </p:sp>
      <p:sp>
        <p:nvSpPr>
          <p:cNvPr id="6" name="Subtitle 5"/>
          <p:cNvSpPr>
            <a:spLocks noGrp="1"/>
          </p:cNvSpPr>
          <p:nvPr>
            <p:ph type="subTitle" idx="1"/>
          </p:nvPr>
        </p:nvSpPr>
        <p:spPr/>
        <p:txBody>
          <a:bodyPr/>
          <a:lstStyle/>
          <a:p>
            <a:r>
              <a:rPr lang="en-US"/>
              <a:t>October</a:t>
            </a:r>
            <a:r>
              <a:rPr lang="en-US" b="0"/>
              <a:t>, 2018 </a:t>
            </a:r>
            <a:endParaRPr lang="en-US" b="0" dirty="0"/>
          </a:p>
        </p:txBody>
      </p:sp>
    </p:spTree>
    <p:extLst>
      <p:ext uri="{BB962C8B-B14F-4D97-AF65-F5344CB8AC3E}">
        <p14:creationId xmlns:p14="http://schemas.microsoft.com/office/powerpoint/2010/main" val="2633726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s-MX" dirty="0"/>
              <a:t>ETMA </a:t>
            </a:r>
            <a:r>
              <a:rPr lang="es-MX" dirty="0" err="1"/>
              <a:t>Notifications</a:t>
            </a:r>
            <a:endParaRPr lang="en-US" dirty="0"/>
          </a:p>
        </p:txBody>
      </p:sp>
      <p:sp>
        <p:nvSpPr>
          <p:cNvPr id="7" name="Text Placeholder 6"/>
          <p:cNvSpPr>
            <a:spLocks noGrp="1"/>
          </p:cNvSpPr>
          <p:nvPr>
            <p:ph sz="quarter" idx="10"/>
          </p:nvPr>
        </p:nvSpPr>
        <p:spPr/>
        <p:txBody>
          <a:bodyPr/>
          <a:lstStyle/>
          <a:p>
            <a:endParaRPr lang="en-GB" dirty="0"/>
          </a:p>
          <a:p>
            <a:pPr lvl="1"/>
            <a:r>
              <a:rPr lang="en-US" dirty="0"/>
              <a:t>The ETMA system provides Project Managers with built-in workflow management functionality, which will notify any assigned users in the system when a task on a job needs their attention.</a:t>
            </a:r>
          </a:p>
          <a:p>
            <a:pPr lvl="1"/>
            <a:endParaRPr lang="en-US" dirty="0"/>
          </a:p>
          <a:p>
            <a:pPr lvl="1">
              <a:spcBef>
                <a:spcPct val="0"/>
              </a:spcBef>
            </a:pPr>
            <a:endParaRPr lang="en-US" dirty="0"/>
          </a:p>
        </p:txBody>
      </p:sp>
    </p:spTree>
    <p:extLst>
      <p:ext uri="{BB962C8B-B14F-4D97-AF65-F5344CB8AC3E}">
        <p14:creationId xmlns:p14="http://schemas.microsoft.com/office/powerpoint/2010/main" val="3765176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s-MX" dirty="0"/>
              <a:t>ETMA </a:t>
            </a:r>
            <a:r>
              <a:rPr lang="es-MX" dirty="0" err="1"/>
              <a:t>Notification</a:t>
            </a:r>
            <a:r>
              <a:rPr lang="es-MX" dirty="0"/>
              <a:t> – </a:t>
            </a:r>
            <a:r>
              <a:rPr lang="es-MX" dirty="0" err="1"/>
              <a:t>User</a:t>
            </a:r>
            <a:r>
              <a:rPr lang="es-MX" dirty="0"/>
              <a:t> </a:t>
            </a:r>
            <a:r>
              <a:rPr lang="es-MX" dirty="0" err="1"/>
              <a:t>Assignments</a:t>
            </a:r>
            <a:endParaRPr lang="en-US" dirty="0"/>
          </a:p>
        </p:txBody>
      </p:sp>
      <p:sp>
        <p:nvSpPr>
          <p:cNvPr id="7" name="Text Placeholder 6"/>
          <p:cNvSpPr>
            <a:spLocks noGrp="1"/>
          </p:cNvSpPr>
          <p:nvPr>
            <p:ph sz="quarter" idx="10"/>
          </p:nvPr>
        </p:nvSpPr>
        <p:spPr/>
        <p:txBody>
          <a:bodyPr/>
          <a:lstStyle/>
          <a:p>
            <a:pPr lvl="1"/>
            <a:endParaRPr lang="en-US" dirty="0">
              <a:latin typeface="+mn-lt"/>
            </a:endParaRPr>
          </a:p>
          <a:p>
            <a:pPr lvl="1">
              <a:spcBef>
                <a:spcPct val="0"/>
              </a:spcBef>
            </a:pPr>
            <a:r>
              <a:rPr lang="en-US" dirty="0"/>
              <a:t>When you request a new workflow on ETMA, please ensure to let Service Desk Agents who will be the user assigned  for All languages pairs.  This information will be used by ETMA to notify this user every time a task is reaching this stage.</a:t>
            </a:r>
          </a:p>
          <a:p>
            <a:pPr lvl="1">
              <a:spcBef>
                <a:spcPct val="0"/>
              </a:spcBef>
            </a:pPr>
            <a:endParaRPr lang="en-US" dirty="0"/>
          </a:p>
        </p:txBody>
      </p:sp>
      <p:pic>
        <p:nvPicPr>
          <p:cNvPr id="3" name="Picture 2">
            <a:extLst>
              <a:ext uri="{FF2B5EF4-FFF2-40B4-BE49-F238E27FC236}">
                <a16:creationId xmlns:a16="http://schemas.microsoft.com/office/drawing/2014/main" id="{85B21BD2-7234-40EF-B777-6956CEF0E867}"/>
              </a:ext>
            </a:extLst>
          </p:cNvPr>
          <p:cNvPicPr>
            <a:picLocks noChangeAspect="1"/>
          </p:cNvPicPr>
          <p:nvPr/>
        </p:nvPicPr>
        <p:blipFill>
          <a:blip r:embed="rId2"/>
          <a:stretch>
            <a:fillRect/>
          </a:stretch>
        </p:blipFill>
        <p:spPr>
          <a:xfrm>
            <a:off x="1542693" y="2314575"/>
            <a:ext cx="5692854" cy="2024126"/>
          </a:xfrm>
          <a:prstGeom prst="rect">
            <a:avLst/>
          </a:prstGeom>
        </p:spPr>
      </p:pic>
    </p:spTree>
    <p:extLst>
      <p:ext uri="{BB962C8B-B14F-4D97-AF65-F5344CB8AC3E}">
        <p14:creationId xmlns:p14="http://schemas.microsoft.com/office/powerpoint/2010/main" val="3765176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6"/>
          <p:cNvSpPr>
            <a:spLocks noGrp="1"/>
          </p:cNvSpPr>
          <p:nvPr>
            <p:ph type="title" idx="4294967295"/>
          </p:nvPr>
        </p:nvSpPr>
        <p:spPr>
          <a:xfrm>
            <a:off x="0" y="287338"/>
            <a:ext cx="8375650" cy="503237"/>
          </a:xfrm>
        </p:spPr>
        <p:txBody>
          <a:bodyPr/>
          <a:lstStyle/>
          <a:p>
            <a:pPr fontAlgn="base">
              <a:spcAft>
                <a:spcPct val="0"/>
              </a:spcAft>
            </a:pPr>
            <a:r>
              <a:rPr dirty="0"/>
              <a:t>ETMA Notification – Sample from ETMA</a:t>
            </a:r>
          </a:p>
        </p:txBody>
      </p:sp>
      <p:sp>
        <p:nvSpPr>
          <p:cNvPr id="25603" name="Text Placeholder 4"/>
          <p:cNvSpPr>
            <a:spLocks noGrp="1"/>
          </p:cNvSpPr>
          <p:nvPr>
            <p:ph type="body" sz="quarter" idx="4294967295"/>
          </p:nvPr>
        </p:nvSpPr>
        <p:spPr>
          <a:xfrm>
            <a:off x="0" y="720725"/>
            <a:ext cx="8366125" cy="400050"/>
          </a:xfrm>
        </p:spPr>
        <p:txBody>
          <a:bodyPr/>
          <a:lstStyle/>
          <a:p>
            <a:pPr eaLnBrk="1" hangingPunct="1"/>
            <a:r>
              <a:rPr lang="en-US"/>
              <a:t>What information will ETMA notification include?</a:t>
            </a:r>
          </a:p>
        </p:txBody>
      </p:sp>
      <p:pic>
        <p:nvPicPr>
          <p:cNvPr id="2560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7275" y="1147763"/>
            <a:ext cx="6569075" cy="347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6"/>
          <p:cNvSpPr/>
          <p:nvPr/>
        </p:nvSpPr>
        <p:spPr bwMode="auto">
          <a:xfrm>
            <a:off x="1014413" y="2330450"/>
            <a:ext cx="1193800" cy="268288"/>
          </a:xfrm>
          <a:prstGeom prst="ellipse">
            <a:avLst/>
          </a:prstGeom>
          <a:noFill/>
          <a:ln>
            <a:solidFill>
              <a:srgbClr val="0096D6"/>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defRPr/>
            </a:pPr>
            <a:endParaRPr lang="en-US" sz="2000" dirty="0">
              <a:solidFill>
                <a:prstClr val="white"/>
              </a:solidFill>
              <a:latin typeface="+mj-lt"/>
            </a:endParaRPr>
          </a:p>
        </p:txBody>
      </p:sp>
      <p:sp>
        <p:nvSpPr>
          <p:cNvPr id="8" name="Oval 7"/>
          <p:cNvSpPr/>
          <p:nvPr/>
        </p:nvSpPr>
        <p:spPr bwMode="auto">
          <a:xfrm>
            <a:off x="1870075" y="2951163"/>
            <a:ext cx="1192213" cy="268287"/>
          </a:xfrm>
          <a:prstGeom prst="ellipse">
            <a:avLst/>
          </a:prstGeom>
          <a:noFill/>
          <a:ln>
            <a:solidFill>
              <a:srgbClr val="0096D6"/>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defRPr/>
            </a:pPr>
            <a:endParaRPr lang="en-US" sz="2000" dirty="0">
              <a:solidFill>
                <a:prstClr val="white"/>
              </a:solidFill>
              <a:latin typeface="+mj-lt"/>
            </a:endParaRPr>
          </a:p>
        </p:txBody>
      </p:sp>
      <p:sp>
        <p:nvSpPr>
          <p:cNvPr id="9" name="Oval 8"/>
          <p:cNvSpPr/>
          <p:nvPr/>
        </p:nvSpPr>
        <p:spPr bwMode="auto">
          <a:xfrm>
            <a:off x="1077913" y="3300413"/>
            <a:ext cx="1319212" cy="212725"/>
          </a:xfrm>
          <a:prstGeom prst="ellipse">
            <a:avLst/>
          </a:prstGeom>
          <a:noFill/>
          <a:ln>
            <a:solidFill>
              <a:srgbClr val="0096D6"/>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defRPr/>
            </a:pPr>
            <a:endParaRPr lang="en-US" sz="2000" dirty="0">
              <a:solidFill>
                <a:prstClr val="white"/>
              </a:solidFill>
              <a:latin typeface="+mj-lt"/>
            </a:endParaRPr>
          </a:p>
        </p:txBody>
      </p:sp>
      <p:sp>
        <p:nvSpPr>
          <p:cNvPr id="10" name="Oval 9"/>
          <p:cNvSpPr/>
          <p:nvPr/>
        </p:nvSpPr>
        <p:spPr bwMode="auto">
          <a:xfrm>
            <a:off x="2393950" y="3308350"/>
            <a:ext cx="750888" cy="182563"/>
          </a:xfrm>
          <a:prstGeom prst="ellipse">
            <a:avLst/>
          </a:prstGeom>
          <a:noFill/>
          <a:ln>
            <a:solidFill>
              <a:srgbClr val="0096D6"/>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defRPr/>
            </a:pPr>
            <a:endParaRPr lang="en-US" sz="2000" dirty="0">
              <a:solidFill>
                <a:prstClr val="white"/>
              </a:solidFill>
              <a:latin typeface="+mj-lt"/>
            </a:endParaRPr>
          </a:p>
        </p:txBody>
      </p:sp>
      <p:sp>
        <p:nvSpPr>
          <p:cNvPr id="11" name="Oval 10"/>
          <p:cNvSpPr/>
          <p:nvPr/>
        </p:nvSpPr>
        <p:spPr bwMode="auto">
          <a:xfrm>
            <a:off x="1519238" y="3762375"/>
            <a:ext cx="431800" cy="319088"/>
          </a:xfrm>
          <a:prstGeom prst="ellipse">
            <a:avLst/>
          </a:prstGeom>
          <a:noFill/>
          <a:ln>
            <a:solidFill>
              <a:srgbClr val="0096D6"/>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defRPr/>
            </a:pPr>
            <a:endParaRPr lang="en-US" sz="2000" dirty="0">
              <a:solidFill>
                <a:prstClr val="white"/>
              </a:solidFill>
              <a:latin typeface="+mj-lt"/>
            </a:endParaRPr>
          </a:p>
        </p:txBody>
      </p:sp>
      <p:sp>
        <p:nvSpPr>
          <p:cNvPr id="12" name="Oval 11"/>
          <p:cNvSpPr/>
          <p:nvPr/>
        </p:nvSpPr>
        <p:spPr bwMode="auto">
          <a:xfrm>
            <a:off x="2055813" y="3751263"/>
            <a:ext cx="750887" cy="341312"/>
          </a:xfrm>
          <a:prstGeom prst="ellipse">
            <a:avLst/>
          </a:prstGeom>
          <a:noFill/>
          <a:ln>
            <a:solidFill>
              <a:srgbClr val="0096D6"/>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defRPr/>
            </a:pPr>
            <a:endParaRPr lang="en-US" sz="2000" dirty="0">
              <a:solidFill>
                <a:prstClr val="white"/>
              </a:solidFill>
              <a:latin typeface="+mj-lt"/>
            </a:endParaRPr>
          </a:p>
        </p:txBody>
      </p:sp>
      <p:sp>
        <p:nvSpPr>
          <p:cNvPr id="13" name="Oval 12"/>
          <p:cNvSpPr/>
          <p:nvPr/>
        </p:nvSpPr>
        <p:spPr bwMode="auto">
          <a:xfrm>
            <a:off x="2898775" y="3768725"/>
            <a:ext cx="390525" cy="279400"/>
          </a:xfrm>
          <a:prstGeom prst="ellipse">
            <a:avLst/>
          </a:prstGeom>
          <a:noFill/>
          <a:ln>
            <a:solidFill>
              <a:srgbClr val="0096D6"/>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defRPr/>
            </a:pPr>
            <a:endParaRPr lang="en-US" sz="2000" dirty="0">
              <a:solidFill>
                <a:prstClr val="white"/>
              </a:solidFill>
              <a:latin typeface="+mj-lt"/>
            </a:endParaRPr>
          </a:p>
        </p:txBody>
      </p:sp>
      <p:sp>
        <p:nvSpPr>
          <p:cNvPr id="14" name="Oval 13"/>
          <p:cNvSpPr/>
          <p:nvPr/>
        </p:nvSpPr>
        <p:spPr bwMode="auto">
          <a:xfrm>
            <a:off x="4497388" y="3297238"/>
            <a:ext cx="1736725" cy="204787"/>
          </a:xfrm>
          <a:prstGeom prst="ellipse">
            <a:avLst/>
          </a:prstGeom>
          <a:noFill/>
          <a:ln>
            <a:solidFill>
              <a:srgbClr val="0096D6"/>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defRPr/>
            </a:pPr>
            <a:endParaRPr lang="en-US" sz="2000" dirty="0">
              <a:solidFill>
                <a:prstClr val="white"/>
              </a:solidFill>
              <a:latin typeface="+mj-lt"/>
            </a:endParaRPr>
          </a:p>
        </p:txBody>
      </p:sp>
      <p:sp>
        <p:nvSpPr>
          <p:cNvPr id="16" name="TextBox 15"/>
          <p:cNvSpPr txBox="1"/>
          <p:nvPr/>
        </p:nvSpPr>
        <p:spPr>
          <a:xfrm>
            <a:off x="211138" y="1662113"/>
            <a:ext cx="715962" cy="414337"/>
          </a:xfrm>
          <a:prstGeom prst="rect">
            <a:avLst/>
          </a:prstGeom>
          <a:noFill/>
          <a:ln w="19050">
            <a:solidFill>
              <a:srgbClr val="0096D6"/>
            </a:solidFill>
          </a:ln>
        </p:spPr>
        <p:txBody>
          <a:bodyPr wrap="none">
            <a:spAutoFit/>
          </a:bodyPr>
          <a:lstStyle/>
          <a:p>
            <a:pPr>
              <a:defRPr/>
            </a:pPr>
            <a:r>
              <a:rPr lang="en-US" sz="1050" dirty="0">
                <a:solidFill>
                  <a:srgbClr val="0096D6"/>
                </a:solidFill>
                <a:latin typeface="+mj-lt"/>
                <a:cs typeface="Arial" charset="0"/>
              </a:rPr>
              <a:t>Stage in </a:t>
            </a:r>
          </a:p>
          <a:p>
            <a:pPr>
              <a:defRPr/>
            </a:pPr>
            <a:r>
              <a:rPr lang="en-US" sz="1050" dirty="0">
                <a:solidFill>
                  <a:srgbClr val="0096D6"/>
                </a:solidFill>
                <a:latin typeface="+mj-lt"/>
                <a:cs typeface="Arial" charset="0"/>
              </a:rPr>
              <a:t>workflow</a:t>
            </a:r>
          </a:p>
        </p:txBody>
      </p:sp>
      <p:cxnSp>
        <p:nvCxnSpPr>
          <p:cNvPr id="22" name="Straight Connector 21"/>
          <p:cNvCxnSpPr>
            <a:stCxn id="16" idx="2"/>
          </p:cNvCxnSpPr>
          <p:nvPr/>
        </p:nvCxnSpPr>
        <p:spPr>
          <a:xfrm rot="16200000" flipH="1">
            <a:off x="598488" y="2047875"/>
            <a:ext cx="387350" cy="444500"/>
          </a:xfrm>
          <a:prstGeom prst="line">
            <a:avLst/>
          </a:prstGeom>
          <a:ln w="12700">
            <a:solidFill>
              <a:srgbClr val="0096D6"/>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954463" y="1266825"/>
            <a:ext cx="934871" cy="415498"/>
          </a:xfrm>
          <a:prstGeom prst="rect">
            <a:avLst/>
          </a:prstGeom>
          <a:noFill/>
          <a:ln w="19050">
            <a:solidFill>
              <a:srgbClr val="0096D6"/>
            </a:solidFill>
          </a:ln>
        </p:spPr>
        <p:txBody>
          <a:bodyPr wrap="none">
            <a:spAutoFit/>
          </a:bodyPr>
          <a:lstStyle/>
          <a:p>
            <a:pPr>
              <a:defRPr/>
            </a:pPr>
            <a:r>
              <a:rPr lang="en-US" sz="1050" dirty="0">
                <a:solidFill>
                  <a:srgbClr val="0096D6"/>
                </a:solidFill>
                <a:latin typeface="+mj-lt"/>
                <a:cs typeface="Arial" charset="0"/>
              </a:rPr>
              <a:t>Organization</a:t>
            </a:r>
          </a:p>
          <a:p>
            <a:pPr>
              <a:defRPr/>
            </a:pPr>
            <a:r>
              <a:rPr lang="en-US" sz="1050" dirty="0">
                <a:solidFill>
                  <a:srgbClr val="0096D6"/>
                </a:solidFill>
                <a:latin typeface="+mj-lt"/>
                <a:cs typeface="Arial" charset="0"/>
              </a:rPr>
              <a:t>job created in</a:t>
            </a:r>
          </a:p>
        </p:txBody>
      </p:sp>
      <p:cxnSp>
        <p:nvCxnSpPr>
          <p:cNvPr id="25" name="Straight Connector 24"/>
          <p:cNvCxnSpPr>
            <a:stCxn id="23" idx="2"/>
          </p:cNvCxnSpPr>
          <p:nvPr/>
        </p:nvCxnSpPr>
        <p:spPr>
          <a:xfrm flipH="1">
            <a:off x="2466976" y="1682323"/>
            <a:ext cx="1954923" cy="1268840"/>
          </a:xfrm>
          <a:prstGeom prst="line">
            <a:avLst/>
          </a:prstGeom>
          <a:ln w="12700">
            <a:solidFill>
              <a:srgbClr val="0096D6"/>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52413" y="2795588"/>
            <a:ext cx="742950" cy="254000"/>
          </a:xfrm>
          <a:prstGeom prst="rect">
            <a:avLst/>
          </a:prstGeom>
          <a:noFill/>
          <a:ln w="19050">
            <a:solidFill>
              <a:srgbClr val="0096D6"/>
            </a:solidFill>
          </a:ln>
        </p:spPr>
        <p:txBody>
          <a:bodyPr wrap="none">
            <a:spAutoFit/>
          </a:bodyPr>
          <a:lstStyle/>
          <a:p>
            <a:pPr>
              <a:defRPr/>
            </a:pPr>
            <a:r>
              <a:rPr lang="en-US" sz="1050" dirty="0">
                <a:solidFill>
                  <a:srgbClr val="0096D6"/>
                </a:solidFill>
                <a:latin typeface="+mj-lt"/>
                <a:cs typeface="Arial" charset="0"/>
              </a:rPr>
              <a:t>Job name</a:t>
            </a:r>
          </a:p>
        </p:txBody>
      </p:sp>
      <p:sp>
        <p:nvSpPr>
          <p:cNvPr id="27" name="TextBox 26"/>
          <p:cNvSpPr txBox="1"/>
          <p:nvPr/>
        </p:nvSpPr>
        <p:spPr>
          <a:xfrm>
            <a:off x="4062413" y="2144713"/>
            <a:ext cx="1071562" cy="254000"/>
          </a:xfrm>
          <a:prstGeom prst="rect">
            <a:avLst/>
          </a:prstGeom>
          <a:solidFill>
            <a:schemeClr val="bg1"/>
          </a:solidFill>
          <a:ln w="19050">
            <a:solidFill>
              <a:srgbClr val="0096D6"/>
            </a:solidFill>
          </a:ln>
        </p:spPr>
        <p:txBody>
          <a:bodyPr wrap="none">
            <a:spAutoFit/>
          </a:bodyPr>
          <a:lstStyle/>
          <a:p>
            <a:pPr>
              <a:defRPr/>
            </a:pPr>
            <a:r>
              <a:rPr lang="en-US" sz="1050" dirty="0">
                <a:solidFill>
                  <a:srgbClr val="0096D6"/>
                </a:solidFill>
                <a:latin typeface="+mj-lt"/>
                <a:cs typeface="Arial" charset="0"/>
              </a:rPr>
              <a:t>Job Description</a:t>
            </a:r>
          </a:p>
        </p:txBody>
      </p:sp>
      <p:sp>
        <p:nvSpPr>
          <p:cNvPr id="28" name="TextBox 27"/>
          <p:cNvSpPr txBox="1"/>
          <p:nvPr/>
        </p:nvSpPr>
        <p:spPr>
          <a:xfrm>
            <a:off x="5924550" y="1831975"/>
            <a:ext cx="885179" cy="415498"/>
          </a:xfrm>
          <a:prstGeom prst="rect">
            <a:avLst/>
          </a:prstGeom>
          <a:noFill/>
          <a:ln w="19050">
            <a:solidFill>
              <a:srgbClr val="0096D6"/>
            </a:solidFill>
          </a:ln>
        </p:spPr>
        <p:txBody>
          <a:bodyPr wrap="none">
            <a:spAutoFit/>
          </a:bodyPr>
          <a:lstStyle/>
          <a:p>
            <a:pPr>
              <a:defRPr/>
            </a:pPr>
            <a:r>
              <a:rPr lang="en-US" sz="1050" dirty="0">
                <a:solidFill>
                  <a:srgbClr val="0096D6"/>
                </a:solidFill>
                <a:latin typeface="+mj-lt"/>
                <a:cs typeface="Arial" charset="0"/>
              </a:rPr>
              <a:t>Due Date </a:t>
            </a:r>
            <a:r>
              <a:rPr lang="en-US" sz="1050" u="sng" dirty="0">
                <a:solidFill>
                  <a:srgbClr val="0096D6"/>
                </a:solidFill>
                <a:latin typeface="+mj-lt"/>
                <a:cs typeface="Arial" charset="0"/>
              </a:rPr>
              <a:t>for</a:t>
            </a:r>
          </a:p>
          <a:p>
            <a:pPr>
              <a:defRPr/>
            </a:pPr>
            <a:r>
              <a:rPr lang="en-US" sz="1050" u="sng" dirty="0">
                <a:solidFill>
                  <a:srgbClr val="0096D6"/>
                </a:solidFill>
                <a:latin typeface="+mj-lt"/>
                <a:cs typeface="Arial" charset="0"/>
              </a:rPr>
              <a:t>Entire job</a:t>
            </a:r>
          </a:p>
        </p:txBody>
      </p:sp>
      <p:sp>
        <p:nvSpPr>
          <p:cNvPr id="29" name="TextBox 28"/>
          <p:cNvSpPr txBox="1"/>
          <p:nvPr/>
        </p:nvSpPr>
        <p:spPr>
          <a:xfrm>
            <a:off x="260350" y="3940175"/>
            <a:ext cx="757238" cy="415925"/>
          </a:xfrm>
          <a:prstGeom prst="rect">
            <a:avLst/>
          </a:prstGeom>
          <a:noFill/>
          <a:ln w="19050">
            <a:solidFill>
              <a:srgbClr val="0096D6"/>
            </a:solidFill>
          </a:ln>
        </p:spPr>
        <p:txBody>
          <a:bodyPr wrap="none">
            <a:spAutoFit/>
          </a:bodyPr>
          <a:lstStyle/>
          <a:p>
            <a:pPr>
              <a:defRPr/>
            </a:pPr>
            <a:r>
              <a:rPr lang="en-US" sz="1050" dirty="0">
                <a:solidFill>
                  <a:srgbClr val="0096D6"/>
                </a:solidFill>
                <a:latin typeface="+mj-lt"/>
                <a:cs typeface="Arial" charset="0"/>
              </a:rPr>
              <a:t>Language</a:t>
            </a:r>
          </a:p>
          <a:p>
            <a:pPr>
              <a:defRPr/>
            </a:pPr>
            <a:r>
              <a:rPr lang="en-US" sz="1050" dirty="0">
                <a:solidFill>
                  <a:srgbClr val="0096D6"/>
                </a:solidFill>
                <a:latin typeface="+mj-lt"/>
                <a:cs typeface="Arial" charset="0"/>
              </a:rPr>
              <a:t>Pair</a:t>
            </a:r>
          </a:p>
        </p:txBody>
      </p:sp>
      <p:sp>
        <p:nvSpPr>
          <p:cNvPr id="30" name="TextBox 29"/>
          <p:cNvSpPr txBox="1"/>
          <p:nvPr/>
        </p:nvSpPr>
        <p:spPr>
          <a:xfrm>
            <a:off x="2130425" y="4560888"/>
            <a:ext cx="747713" cy="415925"/>
          </a:xfrm>
          <a:prstGeom prst="rect">
            <a:avLst/>
          </a:prstGeom>
          <a:solidFill>
            <a:schemeClr val="bg1"/>
          </a:solidFill>
          <a:ln w="19050">
            <a:solidFill>
              <a:srgbClr val="0096D6"/>
            </a:solidFill>
          </a:ln>
        </p:spPr>
        <p:txBody>
          <a:bodyPr wrap="none">
            <a:spAutoFit/>
          </a:bodyPr>
          <a:lstStyle/>
          <a:p>
            <a:pPr>
              <a:defRPr/>
            </a:pPr>
            <a:r>
              <a:rPr lang="en-US" sz="1050" dirty="0">
                <a:solidFill>
                  <a:srgbClr val="0096D6"/>
                </a:solidFill>
                <a:latin typeface="+mj-lt"/>
                <a:cs typeface="Arial" charset="0"/>
              </a:rPr>
              <a:t>Filename </a:t>
            </a:r>
          </a:p>
          <a:p>
            <a:pPr>
              <a:defRPr/>
            </a:pPr>
            <a:r>
              <a:rPr lang="en-US" sz="1050" dirty="0">
                <a:solidFill>
                  <a:srgbClr val="0096D6"/>
                </a:solidFill>
                <a:latin typeface="+mj-lt"/>
                <a:cs typeface="Arial" charset="0"/>
              </a:rPr>
              <a:t>in job</a:t>
            </a:r>
          </a:p>
        </p:txBody>
      </p:sp>
      <p:sp>
        <p:nvSpPr>
          <p:cNvPr id="31" name="TextBox 30"/>
          <p:cNvSpPr txBox="1"/>
          <p:nvPr/>
        </p:nvSpPr>
        <p:spPr>
          <a:xfrm>
            <a:off x="3255963" y="4538663"/>
            <a:ext cx="1489075" cy="415925"/>
          </a:xfrm>
          <a:prstGeom prst="rect">
            <a:avLst/>
          </a:prstGeom>
          <a:solidFill>
            <a:schemeClr val="bg1"/>
          </a:solidFill>
          <a:ln w="19050">
            <a:solidFill>
              <a:srgbClr val="0096D6"/>
            </a:solidFill>
          </a:ln>
        </p:spPr>
        <p:txBody>
          <a:bodyPr wrap="none">
            <a:spAutoFit/>
          </a:bodyPr>
          <a:lstStyle/>
          <a:p>
            <a:pPr>
              <a:defRPr/>
            </a:pPr>
            <a:r>
              <a:rPr lang="en-US" sz="1050" dirty="0">
                <a:solidFill>
                  <a:srgbClr val="0096D6"/>
                </a:solidFill>
                <a:latin typeface="+mj-lt"/>
                <a:cs typeface="Arial" charset="0"/>
              </a:rPr>
              <a:t>Total number of words</a:t>
            </a:r>
          </a:p>
          <a:p>
            <a:pPr>
              <a:defRPr/>
            </a:pPr>
            <a:r>
              <a:rPr lang="en-US" sz="1050" dirty="0">
                <a:solidFill>
                  <a:srgbClr val="0096D6"/>
                </a:solidFill>
                <a:latin typeface="+mj-lt"/>
                <a:cs typeface="Arial" charset="0"/>
              </a:rPr>
              <a:t>per file in job</a:t>
            </a:r>
          </a:p>
        </p:txBody>
      </p:sp>
      <p:sp>
        <p:nvSpPr>
          <p:cNvPr id="32" name="TextBox 31"/>
          <p:cNvSpPr txBox="1"/>
          <p:nvPr/>
        </p:nvSpPr>
        <p:spPr>
          <a:xfrm>
            <a:off x="246063" y="4705350"/>
            <a:ext cx="1449387" cy="400050"/>
          </a:xfrm>
          <a:prstGeom prst="rect">
            <a:avLst/>
          </a:prstGeom>
          <a:solidFill>
            <a:schemeClr val="bg1"/>
          </a:solidFill>
        </p:spPr>
        <p:txBody>
          <a:bodyPr>
            <a:spAutoFit/>
          </a:bodyPr>
          <a:lstStyle/>
          <a:p>
            <a:pPr>
              <a:defRPr/>
            </a:pPr>
            <a:endParaRPr lang="en-US" sz="2000" dirty="0" err="1">
              <a:solidFill>
                <a:srgbClr val="000000"/>
              </a:solidFill>
              <a:latin typeface="+mj-lt"/>
              <a:cs typeface="Arial" charset="0"/>
            </a:endParaRPr>
          </a:p>
        </p:txBody>
      </p:sp>
      <p:sp>
        <p:nvSpPr>
          <p:cNvPr id="33" name="TextBox 32"/>
          <p:cNvSpPr txBox="1"/>
          <p:nvPr/>
        </p:nvSpPr>
        <p:spPr>
          <a:xfrm>
            <a:off x="252413" y="4710113"/>
            <a:ext cx="896399" cy="253916"/>
          </a:xfrm>
          <a:prstGeom prst="rect">
            <a:avLst/>
          </a:prstGeom>
          <a:solidFill>
            <a:schemeClr val="bg1"/>
          </a:solidFill>
          <a:ln w="19050">
            <a:solidFill>
              <a:srgbClr val="0096D6"/>
            </a:solidFill>
          </a:ln>
        </p:spPr>
        <p:txBody>
          <a:bodyPr wrap="none">
            <a:spAutoFit/>
          </a:bodyPr>
          <a:lstStyle/>
          <a:p>
            <a:pPr>
              <a:defRPr/>
            </a:pPr>
            <a:r>
              <a:rPr lang="en-US" sz="1050" dirty="0">
                <a:solidFill>
                  <a:srgbClr val="0096D6"/>
                </a:solidFill>
                <a:latin typeface="+mj-lt"/>
                <a:cs typeface="Arial" charset="0"/>
              </a:rPr>
              <a:t>Link to ETMA</a:t>
            </a:r>
          </a:p>
        </p:txBody>
      </p:sp>
      <p:cxnSp>
        <p:nvCxnSpPr>
          <p:cNvPr id="34" name="Straight Connector 33"/>
          <p:cNvCxnSpPr>
            <a:stCxn id="26" idx="2"/>
          </p:cNvCxnSpPr>
          <p:nvPr/>
        </p:nvCxnSpPr>
        <p:spPr>
          <a:xfrm rot="16200000" flipH="1">
            <a:off x="677069" y="2996407"/>
            <a:ext cx="358775" cy="465137"/>
          </a:xfrm>
          <a:prstGeom prst="line">
            <a:avLst/>
          </a:prstGeom>
          <a:ln w="12700">
            <a:solidFill>
              <a:srgbClr val="0096D6"/>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10" idx="7"/>
          </p:cNvCxnSpPr>
          <p:nvPr/>
        </p:nvCxnSpPr>
        <p:spPr>
          <a:xfrm rot="10800000" flipV="1">
            <a:off x="3035300" y="2408238"/>
            <a:ext cx="1489075" cy="927100"/>
          </a:xfrm>
          <a:prstGeom prst="line">
            <a:avLst/>
          </a:prstGeom>
          <a:ln w="12700">
            <a:solidFill>
              <a:srgbClr val="0096D6"/>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endCxn id="14" idx="0"/>
          </p:cNvCxnSpPr>
          <p:nvPr/>
        </p:nvCxnSpPr>
        <p:spPr>
          <a:xfrm rot="10800000" flipV="1">
            <a:off x="5365750" y="2247900"/>
            <a:ext cx="1106488" cy="1049338"/>
          </a:xfrm>
          <a:prstGeom prst="line">
            <a:avLst/>
          </a:prstGeom>
          <a:ln w="12700">
            <a:solidFill>
              <a:srgbClr val="0096D6"/>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965200" y="3914775"/>
            <a:ext cx="506413" cy="234950"/>
          </a:xfrm>
          <a:prstGeom prst="line">
            <a:avLst/>
          </a:prstGeom>
          <a:ln w="12700">
            <a:solidFill>
              <a:srgbClr val="0096D6"/>
            </a:solidFill>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1346200" y="4303713"/>
            <a:ext cx="388938" cy="209550"/>
          </a:xfrm>
          <a:prstGeom prst="ellipse">
            <a:avLst/>
          </a:prstGeom>
          <a:noFill/>
          <a:ln>
            <a:solidFill>
              <a:srgbClr val="0096D6"/>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5000"/>
              </a:lnSpc>
              <a:defRPr/>
            </a:pPr>
            <a:endParaRPr lang="en-US" sz="2000" dirty="0">
              <a:solidFill>
                <a:prstClr val="white"/>
              </a:solidFill>
              <a:latin typeface="+mj-lt"/>
            </a:endParaRPr>
          </a:p>
        </p:txBody>
      </p:sp>
      <p:cxnSp>
        <p:nvCxnSpPr>
          <p:cNvPr id="44" name="Straight Connector 43"/>
          <p:cNvCxnSpPr>
            <a:endCxn id="43" idx="4"/>
          </p:cNvCxnSpPr>
          <p:nvPr/>
        </p:nvCxnSpPr>
        <p:spPr>
          <a:xfrm flipV="1">
            <a:off x="750888" y="4513263"/>
            <a:ext cx="790575" cy="179387"/>
          </a:xfrm>
          <a:prstGeom prst="line">
            <a:avLst/>
          </a:prstGeom>
          <a:ln w="12700">
            <a:solidFill>
              <a:srgbClr val="0096D6"/>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30" idx="0"/>
          </p:cNvCxnSpPr>
          <p:nvPr/>
        </p:nvCxnSpPr>
        <p:spPr>
          <a:xfrm rot="16200000" flipV="1">
            <a:off x="2252663" y="4308475"/>
            <a:ext cx="471488" cy="33337"/>
          </a:xfrm>
          <a:prstGeom prst="line">
            <a:avLst/>
          </a:prstGeom>
          <a:ln w="12700">
            <a:solidFill>
              <a:srgbClr val="0096D6"/>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31" idx="0"/>
          </p:cNvCxnSpPr>
          <p:nvPr/>
        </p:nvCxnSpPr>
        <p:spPr>
          <a:xfrm rot="16200000" flipV="1">
            <a:off x="3325019" y="3863182"/>
            <a:ext cx="498475" cy="852487"/>
          </a:xfrm>
          <a:prstGeom prst="line">
            <a:avLst/>
          </a:prstGeom>
          <a:ln w="12700">
            <a:solidFill>
              <a:srgbClr val="0096D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417450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Workflow shared between multiple PMs</a:t>
            </a:r>
            <a:endParaRPr lang="en-GB" dirty="0"/>
          </a:p>
        </p:txBody>
      </p:sp>
      <p:sp>
        <p:nvSpPr>
          <p:cNvPr id="7" name="Text Placeholder 6"/>
          <p:cNvSpPr>
            <a:spLocks noGrp="1"/>
          </p:cNvSpPr>
          <p:nvPr>
            <p:ph sz="quarter" idx="10"/>
          </p:nvPr>
        </p:nvSpPr>
        <p:spPr>
          <a:xfrm>
            <a:off x="329184" y="934071"/>
            <a:ext cx="8119872" cy="3228975"/>
          </a:xfrm>
        </p:spPr>
        <p:txBody>
          <a:bodyPr/>
          <a:lstStyle/>
          <a:p>
            <a:pPr lvl="1"/>
            <a:endParaRPr lang="en-US" dirty="0"/>
          </a:p>
          <a:p>
            <a:pPr lvl="1">
              <a:spcBef>
                <a:spcPct val="0"/>
              </a:spcBef>
            </a:pPr>
            <a:r>
              <a:rPr lang="en-US" dirty="0"/>
              <a:t>Workflow human stages need to be assigned to one ETMA user, however for programs managed by multiple PMs you may have a need to share workflows, and therefore have different PM users assigned to specific workflow stages.</a:t>
            </a:r>
            <a:r>
              <a:rPr lang="en-US" dirty="0">
                <a:latin typeface="+mn-lt"/>
              </a:rPr>
              <a:t> </a:t>
            </a:r>
          </a:p>
          <a:p>
            <a:pPr lvl="1">
              <a:spcBef>
                <a:spcPct val="0"/>
              </a:spcBef>
            </a:pPr>
            <a:endParaRPr lang="en-US" dirty="0">
              <a:latin typeface="+mn-lt"/>
            </a:endParaRPr>
          </a:p>
          <a:p>
            <a:pPr lvl="1">
              <a:spcBef>
                <a:spcPct val="0"/>
              </a:spcBef>
            </a:pPr>
            <a:r>
              <a:rPr lang="en-US" dirty="0"/>
              <a:t>For this specific purpose, </a:t>
            </a:r>
            <a:r>
              <a:rPr lang="en-US" u="sng" dirty="0"/>
              <a:t>a broker</a:t>
            </a:r>
            <a:r>
              <a:rPr lang="en-US" dirty="0"/>
              <a:t> (Broker: Assign Job Creator) is available on ETMA and can be used to automatically assign the job creator to the Authorization and Finished stages.</a:t>
            </a:r>
          </a:p>
          <a:p>
            <a:pPr lvl="1">
              <a:spcBef>
                <a:spcPct val="0"/>
              </a:spcBef>
            </a:pPr>
            <a:endParaRPr lang="es-MX" dirty="0"/>
          </a:p>
          <a:p>
            <a:pPr lvl="1">
              <a:spcBef>
                <a:spcPct val="0"/>
              </a:spcBef>
            </a:pPr>
            <a:r>
              <a:rPr lang="es-MX" dirty="0"/>
              <a:t>For more information </a:t>
            </a:r>
            <a:r>
              <a:rPr lang="en-US" dirty="0"/>
              <a:t>or setup of this broker on your workflow, please log a case to the </a:t>
            </a:r>
            <a:r>
              <a:rPr lang="en-US" dirty="0">
                <a:hlinkClick r:id="rId2"/>
              </a:rPr>
              <a:t>ETMA ServiceDesk</a:t>
            </a:r>
            <a:endParaRPr lang="en-US" dirty="0"/>
          </a:p>
          <a:p>
            <a:pPr lvl="1">
              <a:spcBef>
                <a:spcPct val="0"/>
              </a:spcBef>
            </a:pPr>
            <a:endParaRPr lang="en-US" dirty="0"/>
          </a:p>
        </p:txBody>
      </p:sp>
    </p:spTree>
    <p:extLst>
      <p:ext uri="{BB962C8B-B14F-4D97-AF65-F5344CB8AC3E}">
        <p14:creationId xmlns:p14="http://schemas.microsoft.com/office/powerpoint/2010/main" val="3765176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Exception and Recovery stage assignment </a:t>
            </a:r>
          </a:p>
        </p:txBody>
      </p:sp>
      <p:sp>
        <p:nvSpPr>
          <p:cNvPr id="7" name="Text Placeholder 6"/>
          <p:cNvSpPr>
            <a:spLocks noGrp="1"/>
          </p:cNvSpPr>
          <p:nvPr>
            <p:ph sz="quarter" idx="10"/>
          </p:nvPr>
        </p:nvSpPr>
        <p:spPr>
          <a:xfrm>
            <a:off x="329184" y="922496"/>
            <a:ext cx="8119872" cy="3228975"/>
          </a:xfrm>
        </p:spPr>
        <p:txBody>
          <a:bodyPr/>
          <a:lstStyle/>
          <a:p>
            <a:pPr lvl="1"/>
            <a:endParaRPr lang="en-US" dirty="0"/>
          </a:p>
          <a:p>
            <a:pPr lvl="1">
              <a:spcBef>
                <a:spcPct val="0"/>
              </a:spcBef>
            </a:pPr>
            <a:r>
              <a:rPr lang="en-US" dirty="0"/>
              <a:t>The Exception and Recovery workflow stages are by default assigned to ETMA user “HP TMS Support” (ETMA Service Desk), in order for them to act on this issues.</a:t>
            </a:r>
          </a:p>
        </p:txBody>
      </p:sp>
    </p:spTree>
    <p:extLst>
      <p:ext uri="{BB962C8B-B14F-4D97-AF65-F5344CB8AC3E}">
        <p14:creationId xmlns:p14="http://schemas.microsoft.com/office/powerpoint/2010/main" val="3765176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s-MX" dirty="0" err="1"/>
              <a:t>Verify</a:t>
            </a:r>
            <a:r>
              <a:rPr lang="es-MX" dirty="0"/>
              <a:t> </a:t>
            </a:r>
            <a:r>
              <a:rPr lang="es-MX" dirty="0" err="1"/>
              <a:t>Last</a:t>
            </a:r>
            <a:r>
              <a:rPr lang="es-MX" dirty="0"/>
              <a:t> Email </a:t>
            </a:r>
            <a:r>
              <a:rPr lang="es-MX" dirty="0" err="1"/>
              <a:t>Sent</a:t>
            </a:r>
            <a:r>
              <a:rPr lang="es-MX" dirty="0"/>
              <a:t> Information</a:t>
            </a:r>
            <a:endParaRPr lang="en-US" dirty="0"/>
          </a:p>
        </p:txBody>
      </p:sp>
      <p:sp>
        <p:nvSpPr>
          <p:cNvPr id="7" name="Text Placeholder 6"/>
          <p:cNvSpPr>
            <a:spLocks noGrp="1"/>
          </p:cNvSpPr>
          <p:nvPr>
            <p:ph sz="quarter" idx="10"/>
          </p:nvPr>
        </p:nvSpPr>
        <p:spPr>
          <a:xfrm>
            <a:off x="329184" y="922496"/>
            <a:ext cx="8119872" cy="3228975"/>
          </a:xfrm>
        </p:spPr>
        <p:txBody>
          <a:bodyPr/>
          <a:lstStyle/>
          <a:p>
            <a:pPr lvl="1">
              <a:spcBef>
                <a:spcPct val="0"/>
              </a:spcBef>
            </a:pPr>
            <a:r>
              <a:rPr lang="es-MX" dirty="0"/>
              <a:t>In </a:t>
            </a:r>
            <a:r>
              <a:rPr lang="es-MX" dirty="0" err="1"/>
              <a:t>order</a:t>
            </a:r>
            <a:r>
              <a:rPr lang="es-MX" dirty="0"/>
              <a:t> </a:t>
            </a:r>
            <a:r>
              <a:rPr lang="es-MX" dirty="0" err="1"/>
              <a:t>to</a:t>
            </a:r>
            <a:r>
              <a:rPr lang="es-MX" dirty="0"/>
              <a:t> </a:t>
            </a:r>
            <a:r>
              <a:rPr lang="es-MX" dirty="0" err="1"/>
              <a:t>validate</a:t>
            </a:r>
            <a:r>
              <a:rPr lang="es-MX" dirty="0"/>
              <a:t> </a:t>
            </a:r>
            <a:r>
              <a:rPr lang="es-MX" dirty="0" err="1"/>
              <a:t>if</a:t>
            </a:r>
            <a:r>
              <a:rPr lang="es-MX" dirty="0"/>
              <a:t> </a:t>
            </a:r>
            <a:r>
              <a:rPr lang="en-US" sz="1400" dirty="0"/>
              <a:t>ETMA successfully sent notifications.  You may check the </a:t>
            </a:r>
            <a:r>
              <a:rPr lang="en-US" sz="1400" b="1" dirty="0"/>
              <a:t>Last Email Check</a:t>
            </a:r>
            <a:r>
              <a:rPr lang="en-US" sz="1400" dirty="0"/>
              <a:t> information in ETMA, under Home tab &gt; My Details</a:t>
            </a:r>
          </a:p>
          <a:p>
            <a:pPr lvl="1">
              <a:spcBef>
                <a:spcPct val="0"/>
              </a:spcBef>
            </a:pPr>
            <a:endParaRPr lang="es-MX" sz="1400" dirty="0">
              <a:solidFill>
                <a:schemeClr val="tx1"/>
              </a:solidFill>
            </a:endParaRPr>
          </a:p>
          <a:p>
            <a:pPr lvl="1">
              <a:spcBef>
                <a:spcPct val="0"/>
              </a:spcBef>
            </a:pPr>
            <a:r>
              <a:rPr lang="en-US" sz="1400" dirty="0"/>
              <a:t>This date and time indicates when ETMA sent the last notification to this user account.</a:t>
            </a:r>
          </a:p>
          <a:p>
            <a:pPr lvl="1">
              <a:spcBef>
                <a:spcPct val="0"/>
              </a:spcBef>
            </a:pPr>
            <a:endParaRPr lang="en-US" sz="1400" dirty="0">
              <a:solidFill>
                <a:schemeClr val="tx1"/>
              </a:solidFill>
            </a:endParaRPr>
          </a:p>
        </p:txBody>
      </p:sp>
      <p:pic>
        <p:nvPicPr>
          <p:cNvPr id="5" name="Picture 4">
            <a:extLst>
              <a:ext uri="{FF2B5EF4-FFF2-40B4-BE49-F238E27FC236}">
                <a16:creationId xmlns:a16="http://schemas.microsoft.com/office/drawing/2014/main" id="{3EAE2D82-969B-4EDB-A7EA-F7E7CAE9AD31}"/>
              </a:ext>
            </a:extLst>
          </p:cNvPr>
          <p:cNvPicPr>
            <a:picLocks noChangeAspect="1"/>
          </p:cNvPicPr>
          <p:nvPr/>
        </p:nvPicPr>
        <p:blipFill>
          <a:blip r:embed="rId2"/>
          <a:stretch>
            <a:fillRect/>
          </a:stretch>
        </p:blipFill>
        <p:spPr>
          <a:xfrm>
            <a:off x="1830466" y="1911196"/>
            <a:ext cx="5117307" cy="2891828"/>
          </a:xfrm>
          <a:prstGeom prst="rect">
            <a:avLst/>
          </a:prstGeom>
        </p:spPr>
      </p:pic>
      <p:sp>
        <p:nvSpPr>
          <p:cNvPr id="3" name="Rectangle 2"/>
          <p:cNvSpPr/>
          <p:nvPr/>
        </p:nvSpPr>
        <p:spPr>
          <a:xfrm>
            <a:off x="1830466" y="3850396"/>
            <a:ext cx="3001466" cy="216385"/>
          </a:xfrm>
          <a:prstGeom prst="rect">
            <a:avLst/>
          </a:prstGeom>
          <a:noFill/>
          <a:ln w="22225">
            <a:solidFill>
              <a:srgbClr val="0096D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517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Email Notification Submission Problem</a:t>
            </a:r>
          </a:p>
        </p:txBody>
      </p:sp>
      <p:sp>
        <p:nvSpPr>
          <p:cNvPr id="7" name="Text Placeholder 6"/>
          <p:cNvSpPr>
            <a:spLocks noGrp="1"/>
          </p:cNvSpPr>
          <p:nvPr>
            <p:ph sz="quarter" idx="10"/>
          </p:nvPr>
        </p:nvSpPr>
        <p:spPr>
          <a:xfrm>
            <a:off x="331470" y="720072"/>
            <a:ext cx="8119872" cy="3228975"/>
          </a:xfrm>
        </p:spPr>
        <p:txBody>
          <a:bodyPr/>
          <a:lstStyle/>
          <a:p>
            <a:pPr lvl="1">
              <a:spcBef>
                <a:spcPct val="0"/>
              </a:spcBef>
            </a:pPr>
            <a:r>
              <a:rPr lang="en-US" dirty="0"/>
              <a:t>If one email address on an ETMA account is </a:t>
            </a:r>
            <a:r>
              <a:rPr lang="en-US" u="sng" dirty="0"/>
              <a:t>invalid</a:t>
            </a:r>
            <a:r>
              <a:rPr lang="en-US" dirty="0"/>
              <a:t>, log into ETMA with this user, under </a:t>
            </a:r>
            <a:r>
              <a:rPr lang="en-US" b="1" dirty="0"/>
              <a:t>Home</a:t>
            </a:r>
            <a:r>
              <a:rPr lang="en-US" dirty="0"/>
              <a:t> tab &gt; </a:t>
            </a:r>
            <a:r>
              <a:rPr lang="en-US" b="1" dirty="0"/>
              <a:t>My Details</a:t>
            </a:r>
            <a:r>
              <a:rPr lang="en-US" dirty="0"/>
              <a:t> &gt; click in Edit button, remove the invalid email, and click Submit to save changes.</a:t>
            </a:r>
          </a:p>
          <a:p>
            <a:pPr lvl="1">
              <a:spcBef>
                <a:spcPct val="0"/>
              </a:spcBef>
            </a:pPr>
            <a:endParaRPr lang="es-MX" dirty="0"/>
          </a:p>
          <a:p>
            <a:pPr lvl="1">
              <a:spcBef>
                <a:spcPct val="0"/>
              </a:spcBef>
            </a:pPr>
            <a:r>
              <a:rPr lang="en-US" dirty="0"/>
              <a:t>Or log a case to the </a:t>
            </a:r>
            <a:r>
              <a:rPr lang="en-US" dirty="0">
                <a:hlinkClick r:id="rId2"/>
              </a:rPr>
              <a:t>ETMA Service Desk</a:t>
            </a:r>
            <a:r>
              <a:rPr lang="en-US" dirty="0"/>
              <a:t> to address the problem.</a:t>
            </a:r>
          </a:p>
          <a:p>
            <a:pPr lvl="1">
              <a:spcBef>
                <a:spcPct val="0"/>
              </a:spcBef>
            </a:pPr>
            <a:endParaRPr lang="en-US" dirty="0"/>
          </a:p>
        </p:txBody>
      </p:sp>
      <p:pic>
        <p:nvPicPr>
          <p:cNvPr id="3" name="Picture 2">
            <a:extLst>
              <a:ext uri="{FF2B5EF4-FFF2-40B4-BE49-F238E27FC236}">
                <a16:creationId xmlns:a16="http://schemas.microsoft.com/office/drawing/2014/main" id="{7E2D3F50-7562-4286-A8F8-C0E78AA22FAE}"/>
              </a:ext>
            </a:extLst>
          </p:cNvPr>
          <p:cNvPicPr>
            <a:picLocks noChangeAspect="1"/>
          </p:cNvPicPr>
          <p:nvPr/>
        </p:nvPicPr>
        <p:blipFill>
          <a:blip r:embed="rId3"/>
          <a:stretch>
            <a:fillRect/>
          </a:stretch>
        </p:blipFill>
        <p:spPr>
          <a:xfrm>
            <a:off x="596741" y="2042313"/>
            <a:ext cx="7586663" cy="2381115"/>
          </a:xfrm>
          <a:prstGeom prst="rect">
            <a:avLst/>
          </a:prstGeom>
        </p:spPr>
      </p:pic>
    </p:spTree>
    <p:extLst>
      <p:ext uri="{BB962C8B-B14F-4D97-AF65-F5344CB8AC3E}">
        <p14:creationId xmlns:p14="http://schemas.microsoft.com/office/powerpoint/2010/main" val="2562889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a:t>
            </a:r>
          </a:p>
        </p:txBody>
      </p:sp>
    </p:spTree>
    <p:extLst>
      <p:ext uri="{BB962C8B-B14F-4D97-AF65-F5344CB8AC3E}">
        <p14:creationId xmlns:p14="http://schemas.microsoft.com/office/powerpoint/2010/main" val="895399720"/>
      </p:ext>
    </p:extLst>
  </p:cSld>
  <p:clrMapOvr>
    <a:masterClrMapping/>
  </p:clrMapOvr>
</p:sld>
</file>

<file path=ppt/theme/theme1.xml><?xml version="1.0" encoding="utf-8"?>
<a:theme xmlns:a="http://schemas.openxmlformats.org/drawingml/2006/main" name="Title with content">
  <a:themeElements>
    <a:clrScheme name="Custom 171">
      <a:dk1>
        <a:sysClr val="windowText" lastClr="000000"/>
      </a:dk1>
      <a:lt1>
        <a:sysClr val="window" lastClr="FFFFFF"/>
      </a:lt1>
      <a:dk2>
        <a:srgbClr val="000000"/>
      </a:dk2>
      <a:lt2>
        <a:srgbClr val="FFFFFF"/>
      </a:lt2>
      <a:accent1>
        <a:srgbClr val="0096D6"/>
      </a:accent1>
      <a:accent2>
        <a:srgbClr val="F05332"/>
      </a:accent2>
      <a:accent3>
        <a:srgbClr val="822980"/>
      </a:accent3>
      <a:accent4>
        <a:srgbClr val="87898B"/>
      </a:accent4>
      <a:accent5>
        <a:srgbClr val="B9B8BB"/>
      </a:accent5>
      <a:accent6>
        <a:srgbClr val="E5E8E8"/>
      </a:accent6>
      <a:hlink>
        <a:srgbClr val="0096D6"/>
      </a:hlink>
      <a:folHlink>
        <a:srgbClr val="0096D6"/>
      </a:folHlink>
    </a:clrScheme>
    <a:fontScheme name="HP Simplified">
      <a:majorFont>
        <a:latin typeface="HP Simplified"/>
        <a:ea typeface=""/>
        <a:cs typeface=""/>
      </a:majorFont>
      <a:minorFont>
        <a:latin typeface="HP Simplifi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cmpd="sng">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marL="0" defTabSz="430213">
          <a:spcAft>
            <a:spcPts val="400"/>
          </a:spcAft>
          <a:buSzPct val="100000"/>
          <a:defRPr sz="1600" dirty="0" smtClean="0">
            <a:solidFill>
              <a:srgbClr val="000000"/>
            </a:solidFill>
            <a:latin typeface="HP Simplified" pitchFamily="34" charset="0"/>
            <a:cs typeface="HP Simplified" pitchFamily="34" charset="0"/>
          </a:defRPr>
        </a:defPPr>
      </a:lstStyle>
    </a:txDef>
  </a:objectDefaults>
  <a:extraClrSchemeLst/>
</a:theme>
</file>

<file path=ppt/theme/theme2.xml><?xml version="1.0" encoding="utf-8"?>
<a:theme xmlns:a="http://schemas.openxmlformats.org/drawingml/2006/main" name="Office Theme">
  <a:themeElements>
    <a:clrScheme name="HP Theme colors">
      <a:dk1>
        <a:sysClr val="windowText" lastClr="000000"/>
      </a:dk1>
      <a:lt1>
        <a:sysClr val="window" lastClr="FFFFFF"/>
      </a:lt1>
      <a:dk2>
        <a:srgbClr val="000000"/>
      </a:dk2>
      <a:lt2>
        <a:srgbClr val="EEECE1"/>
      </a:lt2>
      <a:accent1>
        <a:srgbClr val="0096D6"/>
      </a:accent1>
      <a:accent2>
        <a:srgbClr val="F05332"/>
      </a:accent2>
      <a:accent3>
        <a:srgbClr val="B7CA34"/>
      </a:accent3>
      <a:accent4>
        <a:srgbClr val="87898B"/>
      </a:accent4>
      <a:accent5>
        <a:srgbClr val="B9B8BB"/>
      </a:accent5>
      <a:accent6>
        <a:srgbClr val="E5E8E8"/>
      </a:accent6>
      <a:hlink>
        <a:srgbClr val="0096D6"/>
      </a:hlink>
      <a:folHlink>
        <a:srgbClr val="0096D6"/>
      </a:folHlink>
    </a:clrScheme>
    <a:fontScheme name="HP Simplified">
      <a:majorFont>
        <a:latin typeface="HP Simplified"/>
        <a:ea typeface=""/>
        <a:cs typeface=""/>
      </a:majorFont>
      <a:minorFont>
        <a:latin typeface="HP Simplifi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51EB74076B374F96964B0A42423FCE" ma:contentTypeVersion="5" ma:contentTypeDescription="Create a new document." ma:contentTypeScope="" ma:versionID="98ec920f1acf605ded69c00bd894f501">
  <xsd:schema xmlns:xsd="http://www.w3.org/2001/XMLSchema" xmlns:xs="http://www.w3.org/2001/XMLSchema" xmlns:p="http://schemas.microsoft.com/office/2006/metadata/properties" targetNamespace="http://schemas.microsoft.com/office/2006/metadata/properties" ma:root="true" ma:fieldsID="c0a068d2b8e752844c96904e7eda918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EA3B1D-AC85-4CB7-B61F-9087B2F462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BDD85D9-EB5C-4598-B412-F6212327B1CB}">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www.w3.org/XML/1998/namespace"/>
  </ds:schemaRefs>
</ds:datastoreItem>
</file>

<file path=customXml/itemProps3.xml><?xml version="1.0" encoding="utf-8"?>
<ds:datastoreItem xmlns:ds="http://schemas.openxmlformats.org/officeDocument/2006/customXml" ds:itemID="{40ADC918-09D9-43F3-BBF9-2B44214E86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34892</TotalTime>
  <Words>387</Words>
  <Application>Microsoft Office PowerPoint</Application>
  <PresentationFormat>On-screen Show (16:9)</PresentationFormat>
  <Paragraphs>50</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Lucida Grande</vt:lpstr>
      <vt:lpstr>Futura Bk</vt:lpstr>
      <vt:lpstr>HP Simplified</vt:lpstr>
      <vt:lpstr>Arial</vt:lpstr>
      <vt:lpstr>Title with content</vt:lpstr>
      <vt:lpstr>ETMA Notifications</vt:lpstr>
      <vt:lpstr>ETMA Notifications</vt:lpstr>
      <vt:lpstr>ETMA Notification – User Assignments</vt:lpstr>
      <vt:lpstr>ETMA Notification – Sample from ETMA</vt:lpstr>
      <vt:lpstr>Workflow shared between multiple PMs</vt:lpstr>
      <vt:lpstr>Exception and Recovery stage assignment </vt:lpstr>
      <vt:lpstr>Verify Last Email Sent Information</vt:lpstr>
      <vt:lpstr>Email Notification Submission Problem</vt:lpstr>
      <vt:lpstr>Thank you</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Greg (Brand Strategy)</dc:creator>
  <cp:lastModifiedBy>Flores, Laura (Translation &amp; Localization)</cp:lastModifiedBy>
  <cp:revision>1055</cp:revision>
  <cp:lastPrinted>2012-04-13T15:38:33Z</cp:lastPrinted>
  <dcterms:created xsi:type="dcterms:W3CDTF">2012-04-18T19:31:44Z</dcterms:created>
  <dcterms:modified xsi:type="dcterms:W3CDTF">2018-10-30T17:41:38Z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0x0101007251EB74076B374F96964B0A42423FCE</vt:lpwstr>
  </property>
  <property fmtid="{D5CDD505-2E9C-101B-9397-08002B2CF9AE}" pid="3" name="Order">
    <vt:r8>800</vt:r8>
  </property>
</Properties>
</file>